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3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1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Shape 97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72" name="Shape 97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64395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Times New Roman"/>
      </a:defRPr>
    </a:lvl1pPr>
    <a:lvl2pPr indent="228600" latinLnBrk="0">
      <a:defRPr sz="1200">
        <a:latin typeface="+mj-lt"/>
        <a:ea typeface="+mj-ea"/>
        <a:cs typeface="+mj-cs"/>
        <a:sym typeface="Times New Roman"/>
      </a:defRPr>
    </a:lvl2pPr>
    <a:lvl3pPr indent="457200" latinLnBrk="0">
      <a:defRPr sz="1200">
        <a:latin typeface="+mj-lt"/>
        <a:ea typeface="+mj-ea"/>
        <a:cs typeface="+mj-cs"/>
        <a:sym typeface="Times New Roman"/>
      </a:defRPr>
    </a:lvl3pPr>
    <a:lvl4pPr indent="685800" latinLnBrk="0">
      <a:defRPr sz="1200">
        <a:latin typeface="+mj-lt"/>
        <a:ea typeface="+mj-ea"/>
        <a:cs typeface="+mj-cs"/>
        <a:sym typeface="Times New Roman"/>
      </a:defRPr>
    </a:lvl4pPr>
    <a:lvl5pPr indent="914400" latinLnBrk="0">
      <a:defRPr sz="1200">
        <a:latin typeface="+mj-lt"/>
        <a:ea typeface="+mj-ea"/>
        <a:cs typeface="+mj-cs"/>
        <a:sym typeface="Times New Roman"/>
      </a:defRPr>
    </a:lvl5pPr>
    <a:lvl6pPr indent="1143000" latinLnBrk="0">
      <a:defRPr sz="1200">
        <a:latin typeface="+mj-lt"/>
        <a:ea typeface="+mj-ea"/>
        <a:cs typeface="+mj-cs"/>
        <a:sym typeface="Times New Roman"/>
      </a:defRPr>
    </a:lvl6pPr>
    <a:lvl7pPr indent="1371600" latinLnBrk="0">
      <a:defRPr sz="1200">
        <a:latin typeface="+mj-lt"/>
        <a:ea typeface="+mj-ea"/>
        <a:cs typeface="+mj-cs"/>
        <a:sym typeface="Times New Roman"/>
      </a:defRPr>
    </a:lvl7pPr>
    <a:lvl8pPr indent="1600200" latinLnBrk="0">
      <a:defRPr sz="1200">
        <a:latin typeface="+mj-lt"/>
        <a:ea typeface="+mj-ea"/>
        <a:cs typeface="+mj-cs"/>
        <a:sym typeface="Times New Roman"/>
      </a:defRPr>
    </a:lvl8pPr>
    <a:lvl9pPr indent="1828800" latinLnBrk="0">
      <a:defRPr sz="1200">
        <a:latin typeface="+mj-lt"/>
        <a:ea typeface="+mj-ea"/>
        <a:cs typeface="+mj-cs"/>
        <a:sym typeface="Times New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algn="ctr"/>
            <a:lvl3pPr algn="ctr"/>
            <a:lvl4pPr algn="ctr"/>
            <a:lvl5pPr algn="ctr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hape 15"/>
          <p:cNvSpPr/>
          <p:nvPr/>
        </p:nvSpPr>
        <p:spPr>
          <a:xfrm>
            <a:off x="198437" y="965200"/>
            <a:ext cx="12701" cy="80964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206375" y="1804987"/>
            <a:ext cx="58739" cy="1270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122237" y="5270500"/>
            <a:ext cx="12701" cy="58739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8" name="image4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113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hape 1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5" name="Shape 115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Shape 1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124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6515100" y="609600"/>
            <a:ext cx="1943100" cy="5486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6" name="Shape 126"/>
          <p:cNvSpPr>
            <a:spLocks noGrp="1"/>
          </p:cNvSpPr>
          <p:nvPr>
            <p:ph type="body" idx="1"/>
          </p:nvPr>
        </p:nvSpPr>
        <p:spPr>
          <a:xfrm>
            <a:off x="685800" y="609600"/>
            <a:ext cx="5676900" cy="5486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roup 188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134" name="Shape 134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176" name="Group 176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155" name="Group 155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146" name="Group 146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139" name="Group 139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137" name="Shape 137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138" name="Shape 138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140" name="Shape 140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1" name="Shape 141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" name="Shape 142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3" name="Shape 143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4" name="Shape 144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5" name="Shape 145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14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4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4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175" name="Group 175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15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5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177" name="Shape 177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0" name="Shape 180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1" name="Shape 181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89" name="Shape 189"/>
          <p:cNvSpPr>
            <a:spLocks noGrp="1"/>
          </p:cNvSpPr>
          <p:nvPr>
            <p:ph type="title"/>
          </p:nvPr>
        </p:nvSpPr>
        <p:spPr>
          <a:xfrm>
            <a:off x="685800" y="1370012"/>
            <a:ext cx="6965950" cy="20574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90" name="Shape 190"/>
          <p:cNvSpPr>
            <a:spLocks noGrp="1"/>
          </p:cNvSpPr>
          <p:nvPr>
            <p:ph type="body" sz="quarter" idx="1"/>
          </p:nvPr>
        </p:nvSpPr>
        <p:spPr>
          <a:xfrm>
            <a:off x="1727200" y="3886200"/>
            <a:ext cx="5640388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algn="ctr">
              <a:buSzPct val="80000"/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 algn="ctr">
              <a:buSzPct val="7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 algn="ctr">
              <a:defRPr>
                <a:latin typeface="Arial"/>
                <a:ea typeface="Arial"/>
                <a:cs typeface="Arial"/>
                <a:sym typeface="Arial"/>
              </a:defRPr>
            </a:lvl4pPr>
            <a:lvl5pPr algn="ctr"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1" name="Shape 191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Group 252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198" name="Shape 198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240" name="Group 240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219" name="Group 219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210" name="Group 210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203" name="Group 203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201" name="Shape 201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202" name="Shape 202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204" name="Shape 204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5" name="Shape 205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6" name="Shape 206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7" name="Shape 207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8" name="Shape 208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9" name="Shape 209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21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1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239" name="Group 239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22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2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241" name="Shape 241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4" name="Shape 244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5" name="Shape 245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63525" y="1598612"/>
            <a:ext cx="7386639" cy="44973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1pPr>
            <a:lvl2pPr>
              <a:buSzPct val="8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buSzPct val="70000"/>
              <a:buBlip>
                <a:blip r:embed="rId6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5" name="Shape 255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" name="Group 316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262" name="Shape 262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304" name="Group 304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283" name="Group 283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274" name="Group 274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267" name="Group 267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265" name="Shape 265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266" name="Shape 266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268" name="Shape 268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69" name="Shape 269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0" name="Shape 270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1" name="Shape 271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2" name="Shape 272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3" name="Shape 273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27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7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7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7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7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03" name="Group 303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28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8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9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305" name="Shape 305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8" name="Shape 308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9" name="Shape 309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17" name="Shape 317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18" name="Shape 318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9" name="Shape 319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0" name="Group 380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326" name="Shape 326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368" name="Group 368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347" name="Group 347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338" name="Group 338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331" name="Group 331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329" name="Shape 329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330" name="Shape 330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332" name="Shape 332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3" name="Shape 333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4" name="Shape 334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5" name="Shape 335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6" name="Shape 336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7" name="Shape 337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33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67" name="Group 367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34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4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5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6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369" name="Shape 369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2" name="Shape 372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3" name="Shape 373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81" name="Shape 38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382" name="Shape 382"/>
          <p:cNvSpPr>
            <a:spLocks noGrp="1"/>
          </p:cNvSpPr>
          <p:nvPr>
            <p:ph type="body" sz="half" idx="1"/>
          </p:nvPr>
        </p:nvSpPr>
        <p:spPr>
          <a:xfrm>
            <a:off x="263525" y="1598612"/>
            <a:ext cx="3616325" cy="44973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buBlip>
                <a:blip r:embed="rId4"/>
              </a:buBlip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790575" indent="-333375">
              <a:spcBef>
                <a:spcPts val="600"/>
              </a:spcBef>
              <a:buSzPct val="80000"/>
              <a:buBlip>
                <a:blip r:embed="rId5"/>
              </a:buBlip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234439" indent="-320039">
              <a:spcBef>
                <a:spcPts val="600"/>
              </a:spcBef>
              <a:buSzPct val="70000"/>
              <a:buBlip>
                <a:blip r:embed="rId6"/>
              </a:buBlip>
              <a:defRPr sz="2800">
                <a:latin typeface="Arial"/>
                <a:ea typeface="Arial"/>
                <a:cs typeface="Arial"/>
                <a:sym typeface="Arial"/>
              </a:defRPr>
            </a:lvl3pPr>
            <a:lvl4pPr marL="1727200" indent="-355600">
              <a:spcBef>
                <a:spcPts val="600"/>
              </a:spcBef>
              <a:defRPr sz="2800">
                <a:latin typeface="Arial"/>
                <a:ea typeface="Arial"/>
                <a:cs typeface="Arial"/>
                <a:sym typeface="Arial"/>
              </a:defRPr>
            </a:lvl4pPr>
            <a:lvl5pPr marL="2184400" indent="-355600">
              <a:spcBef>
                <a:spcPts val="600"/>
              </a:spcBef>
              <a:defRPr sz="28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3" name="Shape 383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4" name="Group 444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390" name="Shape 390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432" name="Group 432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411" name="Group 411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402" name="Group 402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395" name="Group 395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393" name="Shape 393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394" name="Shape 394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396" name="Shape 396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7" name="Shape 397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8" name="Shape 398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9" name="Shape 399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0" name="Shape 400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1" name="Shape 401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40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0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431" name="Group 431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41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1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2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3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433" name="Shape 433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6" name="Shape 436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7" name="Shape 437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45" name="Shape 44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446" name="Shape 446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7" name="Shape 447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8" name="Shape 448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9" name="Group 509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455" name="Shape 455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497" name="Group 497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476" name="Group 476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467" name="Group 467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460" name="Group 460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458" name="Shape 458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459" name="Shape 459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461" name="Shape 461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2" name="Shape 462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3" name="Shape 463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4" name="Shape 464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5" name="Shape 465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6" name="Shape 466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46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6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496" name="Group 496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47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7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8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49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498" name="Shape 498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1" name="Shape 501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2" name="Shape 502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510" name="Shape 510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511" name="Shape 511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2" name="Group 572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518" name="Shape 518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560" name="Group 560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539" name="Group 539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530" name="Group 530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523" name="Group 523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521" name="Shape 521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522" name="Shape 522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524" name="Shape 524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5" name="Shape 525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6" name="Shape 526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7" name="Shape 527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8" name="Shape 528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9" name="Shape 529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53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3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559" name="Group 559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54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4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5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561" name="Shape 561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4" name="Shape 564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5" name="Shape 565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573" name="Shape 573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" name="Group 634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580" name="Shape 580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622" name="Group 622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601" name="Group 601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592" name="Group 592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585" name="Group 585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583" name="Shape 583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584" name="Shape 584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586" name="Shape 586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7" name="Shape 587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8" name="Shape 588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9" name="Shape 589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0" name="Shape 590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1" name="Shape 591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59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59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621" name="Group 621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60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0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1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2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623" name="Shape 623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4" name="Shape 624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5" name="Shape 625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6" name="Shape 626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7" name="Shape 627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635" name="Shape 635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636" name="Shape 636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1pPr>
            <a:lvl2pPr>
              <a:buSzPct val="8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buSzPct val="70000"/>
              <a:buBlip>
                <a:blip r:embed="rId6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7" name="Shape 637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8" name="Shape 638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27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9" name="Group 699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645" name="Shape 645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687" name="Group 687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666" name="Group 666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657" name="Group 657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650" name="Group 650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648" name="Shape 648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649" name="Shape 649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651" name="Shape 651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2" name="Shape 652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3" name="Shape 653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4" name="Shape 654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5" name="Shape 655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6" name="Shape 656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65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5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686" name="Group 686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66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6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7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68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688" name="Shape 688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1" name="Shape 691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2" name="Shape 692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00" name="Shape 700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701" name="Shape 701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702" name="Shape 702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1pPr>
            <a:lvl2pPr marL="0" indent="45720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2pPr>
            <a:lvl3pPr marL="0" indent="91440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3pPr>
            <a:lvl4pPr marL="0" indent="137160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marL="0" indent="1828800">
              <a:spcBef>
                <a:spcPts val="300"/>
              </a:spcBef>
              <a:buSzTx/>
              <a:buNone/>
              <a:defRPr sz="1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3" name="Shape 703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4" name="Group 764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710" name="Shape 710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752" name="Group 752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731" name="Group 731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722" name="Group 722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715" name="Group 715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713" name="Shape 713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714" name="Shape 714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716" name="Shape 716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7" name="Shape 717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8" name="Shape 718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9" name="Shape 719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0" name="Shape 720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1" name="Shape 721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72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2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751" name="Group 751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73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3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4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5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753" name="Shape 753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6" name="Shape 756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7" name="Shape 757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65" name="Shape 765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1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766" name="Shape 766"/>
          <p:cNvSpPr>
            <a:spLocks noGrp="1"/>
          </p:cNvSpPr>
          <p:nvPr>
            <p:ph type="body" idx="1"/>
          </p:nvPr>
        </p:nvSpPr>
        <p:spPr>
          <a:xfrm>
            <a:off x="263525" y="1598612"/>
            <a:ext cx="7386639" cy="44973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1pPr>
            <a:lvl2pPr>
              <a:buSzPct val="8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buSzPct val="70000"/>
              <a:buBlip>
                <a:blip r:embed="rId6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7" name="Shape 767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bg>
      <p:bgPr>
        <a:solidFill>
          <a:srgbClr val="F0EE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8" name="Group 828"/>
          <p:cNvGrpSpPr/>
          <p:nvPr/>
        </p:nvGrpSpPr>
        <p:grpSpPr>
          <a:xfrm>
            <a:off x="-1" y="-1"/>
            <a:ext cx="9159876" cy="6870701"/>
            <a:chOff x="0" y="0"/>
            <a:chExt cx="9159875" cy="6870700"/>
          </a:xfrm>
        </p:grpSpPr>
        <p:sp>
          <p:nvSpPr>
            <p:cNvPr id="774" name="Shape 774"/>
            <p:cNvSpPr/>
            <p:nvPr/>
          </p:nvSpPr>
          <p:spPr>
            <a:xfrm>
              <a:off x="-1" y="6645275"/>
              <a:ext cx="8078789" cy="225425"/>
            </a:xfrm>
            <a:prstGeom prst="rect">
              <a:avLst/>
            </a:pr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-1" y="0"/>
              <a:ext cx="8078789" cy="200025"/>
            </a:xfrm>
            <a:prstGeom prst="rect">
              <a:avLst/>
            </a:prstGeom>
            <a:gradFill flip="none" rotWithShape="1">
              <a:gsLst>
                <a:gs pos="0">
                  <a:srgbClr val="3F3B19"/>
                </a:gs>
                <a:gs pos="100000">
                  <a:srgbClr val="F0EED8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 flip="none" rotWithShape="1">
              <a:gsLst>
                <a:gs pos="0">
                  <a:srgbClr val="C5B46A"/>
                </a:gs>
                <a:gs pos="50000">
                  <a:srgbClr val="E9D47D"/>
                </a:gs>
                <a:gs pos="100000">
                  <a:srgbClr val="C5B46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816" name="Group 816"/>
            <p:cNvGrpSpPr/>
            <p:nvPr/>
          </p:nvGrpSpPr>
          <p:grpSpPr>
            <a:xfrm>
              <a:off x="7848600" y="1587"/>
              <a:ext cx="1295400" cy="6308726"/>
              <a:chOff x="0" y="0"/>
              <a:chExt cx="1295400" cy="6308724"/>
            </a:xfrm>
          </p:grpSpPr>
          <p:grpSp>
            <p:nvGrpSpPr>
              <p:cNvPr id="795" name="Group 795"/>
              <p:cNvGrpSpPr/>
              <p:nvPr/>
            </p:nvGrpSpPr>
            <p:grpSpPr>
              <a:xfrm>
                <a:off x="533400" y="0"/>
                <a:ext cx="762000" cy="2270125"/>
                <a:chOff x="0" y="0"/>
                <a:chExt cx="762000" cy="2270124"/>
              </a:xfrm>
            </p:grpSpPr>
            <p:grpSp>
              <p:nvGrpSpPr>
                <p:cNvPr id="786" name="Group 786"/>
                <p:cNvGrpSpPr/>
                <p:nvPr/>
              </p:nvGrpSpPr>
              <p:grpSpPr>
                <a:xfrm>
                  <a:off x="322637" y="0"/>
                  <a:ext cx="278790" cy="275679"/>
                  <a:chOff x="0" y="0"/>
                  <a:chExt cx="278788" cy="275678"/>
                </a:xfrm>
              </p:grpSpPr>
              <p:grpSp>
                <p:nvGrpSpPr>
                  <p:cNvPr id="779" name="Group 779"/>
                  <p:cNvGrpSpPr/>
                  <p:nvPr/>
                </p:nvGrpSpPr>
                <p:grpSpPr>
                  <a:xfrm>
                    <a:off x="0" y="-1"/>
                    <a:ext cx="278789" cy="275680"/>
                    <a:chOff x="0" y="0"/>
                    <a:chExt cx="278788" cy="275678"/>
                  </a:xfrm>
                </p:grpSpPr>
                <p:sp>
                  <p:nvSpPr>
                    <p:cNvPr id="777" name="Shape 777"/>
                    <p:cNvSpPr/>
                    <p:nvPr/>
                  </p:nvSpPr>
                  <p:spPr>
                    <a:xfrm rot="16200000">
                      <a:off x="38929" y="-38930"/>
                      <a:ext cx="200931" cy="27879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83" h="21553" extrusionOk="0">
                          <a:moveTo>
                            <a:pt x="5370" y="3068"/>
                          </a:moveTo>
                          <a:cubicBezTo>
                            <a:pt x="5545" y="2806"/>
                            <a:pt x="5703" y="2528"/>
                            <a:pt x="5896" y="2359"/>
                          </a:cubicBezTo>
                          <a:cubicBezTo>
                            <a:pt x="6089" y="2190"/>
                            <a:pt x="6300" y="2291"/>
                            <a:pt x="6528" y="2055"/>
                          </a:cubicBezTo>
                          <a:cubicBezTo>
                            <a:pt x="6756" y="1819"/>
                            <a:pt x="7002" y="1211"/>
                            <a:pt x="7265" y="941"/>
                          </a:cubicBezTo>
                          <a:cubicBezTo>
                            <a:pt x="7528" y="671"/>
                            <a:pt x="7616" y="587"/>
                            <a:pt x="8107" y="435"/>
                          </a:cubicBezTo>
                          <a:cubicBezTo>
                            <a:pt x="8598" y="283"/>
                            <a:pt x="9388" y="89"/>
                            <a:pt x="10213" y="30"/>
                          </a:cubicBezTo>
                          <a:cubicBezTo>
                            <a:pt x="11037" y="-29"/>
                            <a:pt x="12143" y="5"/>
                            <a:pt x="13055" y="81"/>
                          </a:cubicBezTo>
                          <a:cubicBezTo>
                            <a:pt x="13968" y="157"/>
                            <a:pt x="14933" y="258"/>
                            <a:pt x="15687" y="486"/>
                          </a:cubicBezTo>
                          <a:cubicBezTo>
                            <a:pt x="16442" y="713"/>
                            <a:pt x="17126" y="1043"/>
                            <a:pt x="17582" y="1448"/>
                          </a:cubicBezTo>
                          <a:cubicBezTo>
                            <a:pt x="18039" y="1853"/>
                            <a:pt x="18302" y="2393"/>
                            <a:pt x="18425" y="2916"/>
                          </a:cubicBezTo>
                          <a:cubicBezTo>
                            <a:pt x="18547" y="3439"/>
                            <a:pt x="18530" y="3996"/>
                            <a:pt x="18319" y="4586"/>
                          </a:cubicBezTo>
                          <a:cubicBezTo>
                            <a:pt x="18109" y="5177"/>
                            <a:pt x="17442" y="5978"/>
                            <a:pt x="17161" y="6459"/>
                          </a:cubicBezTo>
                          <a:cubicBezTo>
                            <a:pt x="16880" y="6940"/>
                            <a:pt x="16740" y="7227"/>
                            <a:pt x="16635" y="7472"/>
                          </a:cubicBezTo>
                          <a:cubicBezTo>
                            <a:pt x="16530" y="7717"/>
                            <a:pt x="16407" y="7776"/>
                            <a:pt x="16530" y="7928"/>
                          </a:cubicBezTo>
                          <a:cubicBezTo>
                            <a:pt x="16652" y="8079"/>
                            <a:pt x="16898" y="8198"/>
                            <a:pt x="17372" y="8383"/>
                          </a:cubicBezTo>
                          <a:cubicBezTo>
                            <a:pt x="17846" y="8569"/>
                            <a:pt x="18740" y="8687"/>
                            <a:pt x="19372" y="9041"/>
                          </a:cubicBezTo>
                          <a:cubicBezTo>
                            <a:pt x="20004" y="9396"/>
                            <a:pt x="20793" y="9877"/>
                            <a:pt x="21162" y="10509"/>
                          </a:cubicBezTo>
                          <a:cubicBezTo>
                            <a:pt x="21530" y="11142"/>
                            <a:pt x="21583" y="12129"/>
                            <a:pt x="21583" y="12838"/>
                          </a:cubicBezTo>
                          <a:cubicBezTo>
                            <a:pt x="21583" y="13547"/>
                            <a:pt x="21478" y="14138"/>
                            <a:pt x="21162" y="14762"/>
                          </a:cubicBezTo>
                          <a:cubicBezTo>
                            <a:pt x="20846" y="15386"/>
                            <a:pt x="20214" y="16146"/>
                            <a:pt x="19688" y="16584"/>
                          </a:cubicBezTo>
                          <a:cubicBezTo>
                            <a:pt x="19162" y="17023"/>
                            <a:pt x="18635" y="17243"/>
                            <a:pt x="18003" y="17394"/>
                          </a:cubicBezTo>
                          <a:cubicBezTo>
                            <a:pt x="17372" y="17546"/>
                            <a:pt x="16670" y="17513"/>
                            <a:pt x="15898" y="17496"/>
                          </a:cubicBezTo>
                          <a:cubicBezTo>
                            <a:pt x="15126" y="17479"/>
                            <a:pt x="13915" y="17318"/>
                            <a:pt x="13371" y="17293"/>
                          </a:cubicBezTo>
                          <a:cubicBezTo>
                            <a:pt x="12827" y="17268"/>
                            <a:pt x="12845" y="17268"/>
                            <a:pt x="12634" y="17344"/>
                          </a:cubicBezTo>
                          <a:cubicBezTo>
                            <a:pt x="12424" y="17420"/>
                            <a:pt x="12301" y="17479"/>
                            <a:pt x="12108" y="17749"/>
                          </a:cubicBezTo>
                          <a:cubicBezTo>
                            <a:pt x="11915" y="18019"/>
                            <a:pt x="11652" y="18576"/>
                            <a:pt x="11476" y="18964"/>
                          </a:cubicBezTo>
                          <a:cubicBezTo>
                            <a:pt x="11301" y="19352"/>
                            <a:pt x="11423" y="19689"/>
                            <a:pt x="11055" y="20078"/>
                          </a:cubicBezTo>
                          <a:cubicBezTo>
                            <a:pt x="10686" y="20466"/>
                            <a:pt x="10055" y="21048"/>
                            <a:pt x="9265" y="21293"/>
                          </a:cubicBezTo>
                          <a:cubicBezTo>
                            <a:pt x="8476" y="21537"/>
                            <a:pt x="7247" y="21571"/>
                            <a:pt x="6317" y="21546"/>
                          </a:cubicBezTo>
                          <a:cubicBezTo>
                            <a:pt x="5387" y="21520"/>
                            <a:pt x="4475" y="21377"/>
                            <a:pt x="3685" y="21141"/>
                          </a:cubicBezTo>
                          <a:cubicBezTo>
                            <a:pt x="2896" y="20904"/>
                            <a:pt x="2106" y="20525"/>
                            <a:pt x="1580" y="20128"/>
                          </a:cubicBezTo>
                          <a:cubicBezTo>
                            <a:pt x="1053" y="19732"/>
                            <a:pt x="790" y="19166"/>
                            <a:pt x="527" y="18761"/>
                          </a:cubicBezTo>
                          <a:cubicBezTo>
                            <a:pt x="264" y="18356"/>
                            <a:pt x="18" y="18061"/>
                            <a:pt x="1" y="17698"/>
                          </a:cubicBezTo>
                          <a:cubicBezTo>
                            <a:pt x="-17" y="17335"/>
                            <a:pt x="211" y="16998"/>
                            <a:pt x="422" y="16584"/>
                          </a:cubicBezTo>
                          <a:cubicBezTo>
                            <a:pt x="632" y="16171"/>
                            <a:pt x="913" y="15665"/>
                            <a:pt x="1264" y="15218"/>
                          </a:cubicBezTo>
                          <a:cubicBezTo>
                            <a:pt x="1615" y="14770"/>
                            <a:pt x="2124" y="14298"/>
                            <a:pt x="2527" y="13901"/>
                          </a:cubicBezTo>
                          <a:cubicBezTo>
                            <a:pt x="2931" y="13505"/>
                            <a:pt x="3352" y="13032"/>
                            <a:pt x="3685" y="12838"/>
                          </a:cubicBezTo>
                          <a:cubicBezTo>
                            <a:pt x="4019" y="12644"/>
                            <a:pt x="4352" y="12644"/>
                            <a:pt x="4528" y="12737"/>
                          </a:cubicBezTo>
                          <a:cubicBezTo>
                            <a:pt x="4703" y="12830"/>
                            <a:pt x="4861" y="13091"/>
                            <a:pt x="4738" y="13395"/>
                          </a:cubicBezTo>
                          <a:cubicBezTo>
                            <a:pt x="4615" y="13699"/>
                            <a:pt x="4229" y="14163"/>
                            <a:pt x="3791" y="14559"/>
                          </a:cubicBezTo>
                          <a:cubicBezTo>
                            <a:pt x="3352" y="14956"/>
                            <a:pt x="2527" y="15361"/>
                            <a:pt x="2106" y="15774"/>
                          </a:cubicBezTo>
                          <a:cubicBezTo>
                            <a:pt x="1685" y="16188"/>
                            <a:pt x="1317" y="16593"/>
                            <a:pt x="1264" y="17040"/>
                          </a:cubicBezTo>
                          <a:cubicBezTo>
                            <a:pt x="1211" y="17487"/>
                            <a:pt x="1510" y="18036"/>
                            <a:pt x="1790" y="18458"/>
                          </a:cubicBezTo>
                          <a:cubicBezTo>
                            <a:pt x="2071" y="18879"/>
                            <a:pt x="2440" y="19251"/>
                            <a:pt x="2948" y="19571"/>
                          </a:cubicBezTo>
                          <a:cubicBezTo>
                            <a:pt x="3457" y="19892"/>
                            <a:pt x="4054" y="20229"/>
                            <a:pt x="4843" y="20381"/>
                          </a:cubicBezTo>
                          <a:cubicBezTo>
                            <a:pt x="5633" y="20533"/>
                            <a:pt x="6914" y="20559"/>
                            <a:pt x="7686" y="20483"/>
                          </a:cubicBezTo>
                          <a:cubicBezTo>
                            <a:pt x="8458" y="20407"/>
                            <a:pt x="9020" y="20213"/>
                            <a:pt x="9476" y="19926"/>
                          </a:cubicBezTo>
                          <a:cubicBezTo>
                            <a:pt x="9932" y="19639"/>
                            <a:pt x="10213" y="19209"/>
                            <a:pt x="10423" y="18761"/>
                          </a:cubicBezTo>
                          <a:cubicBezTo>
                            <a:pt x="10634" y="18314"/>
                            <a:pt x="10792" y="17833"/>
                            <a:pt x="10739" y="17243"/>
                          </a:cubicBezTo>
                          <a:cubicBezTo>
                            <a:pt x="10686" y="16652"/>
                            <a:pt x="10318" y="15758"/>
                            <a:pt x="10107" y="15218"/>
                          </a:cubicBezTo>
                          <a:cubicBezTo>
                            <a:pt x="9897" y="14678"/>
                            <a:pt x="9721" y="14391"/>
                            <a:pt x="9476" y="14003"/>
                          </a:cubicBezTo>
                          <a:cubicBezTo>
                            <a:pt x="9230" y="13614"/>
                            <a:pt x="8791" y="13142"/>
                            <a:pt x="8634" y="12889"/>
                          </a:cubicBezTo>
                          <a:cubicBezTo>
                            <a:pt x="8476" y="12636"/>
                            <a:pt x="8405" y="12585"/>
                            <a:pt x="8528" y="12484"/>
                          </a:cubicBezTo>
                          <a:cubicBezTo>
                            <a:pt x="8651" y="12383"/>
                            <a:pt x="9090" y="12248"/>
                            <a:pt x="9370" y="12281"/>
                          </a:cubicBezTo>
                          <a:cubicBezTo>
                            <a:pt x="9651" y="12315"/>
                            <a:pt x="9950" y="12442"/>
                            <a:pt x="10213" y="12686"/>
                          </a:cubicBezTo>
                          <a:cubicBezTo>
                            <a:pt x="10476" y="12931"/>
                            <a:pt x="10686" y="13328"/>
                            <a:pt x="10950" y="13749"/>
                          </a:cubicBezTo>
                          <a:cubicBezTo>
                            <a:pt x="11213" y="14171"/>
                            <a:pt x="11511" y="14796"/>
                            <a:pt x="11792" y="15218"/>
                          </a:cubicBezTo>
                          <a:cubicBezTo>
                            <a:pt x="12073" y="15639"/>
                            <a:pt x="12213" y="16044"/>
                            <a:pt x="12634" y="16281"/>
                          </a:cubicBezTo>
                          <a:cubicBezTo>
                            <a:pt x="13055" y="16517"/>
                            <a:pt x="13599" y="16593"/>
                            <a:pt x="14319" y="16635"/>
                          </a:cubicBezTo>
                          <a:cubicBezTo>
                            <a:pt x="15038" y="16677"/>
                            <a:pt x="16231" y="16677"/>
                            <a:pt x="16951" y="16534"/>
                          </a:cubicBezTo>
                          <a:cubicBezTo>
                            <a:pt x="17670" y="16390"/>
                            <a:pt x="18144" y="16163"/>
                            <a:pt x="18635" y="15774"/>
                          </a:cubicBezTo>
                          <a:cubicBezTo>
                            <a:pt x="19126" y="15386"/>
                            <a:pt x="19670" y="14829"/>
                            <a:pt x="19899" y="14205"/>
                          </a:cubicBezTo>
                          <a:cubicBezTo>
                            <a:pt x="20127" y="13581"/>
                            <a:pt x="20056" y="12610"/>
                            <a:pt x="20004" y="12028"/>
                          </a:cubicBezTo>
                          <a:cubicBezTo>
                            <a:pt x="19951" y="11446"/>
                            <a:pt x="19986" y="11151"/>
                            <a:pt x="19583" y="10712"/>
                          </a:cubicBezTo>
                          <a:cubicBezTo>
                            <a:pt x="19179" y="10273"/>
                            <a:pt x="18267" y="9699"/>
                            <a:pt x="17582" y="9396"/>
                          </a:cubicBezTo>
                          <a:cubicBezTo>
                            <a:pt x="16898" y="9092"/>
                            <a:pt x="16108" y="8948"/>
                            <a:pt x="15477" y="8889"/>
                          </a:cubicBezTo>
                          <a:cubicBezTo>
                            <a:pt x="14845" y="8830"/>
                            <a:pt x="14389" y="8940"/>
                            <a:pt x="13792" y="9041"/>
                          </a:cubicBezTo>
                          <a:cubicBezTo>
                            <a:pt x="13196" y="9143"/>
                            <a:pt x="12371" y="9396"/>
                            <a:pt x="11897" y="9497"/>
                          </a:cubicBezTo>
                          <a:cubicBezTo>
                            <a:pt x="11423" y="9598"/>
                            <a:pt x="11248" y="9666"/>
                            <a:pt x="10950" y="9649"/>
                          </a:cubicBezTo>
                          <a:cubicBezTo>
                            <a:pt x="10651" y="9632"/>
                            <a:pt x="10230" y="9505"/>
                            <a:pt x="10107" y="9396"/>
                          </a:cubicBezTo>
                          <a:cubicBezTo>
                            <a:pt x="9985" y="9286"/>
                            <a:pt x="10090" y="9109"/>
                            <a:pt x="10213" y="8991"/>
                          </a:cubicBezTo>
                          <a:cubicBezTo>
                            <a:pt x="10336" y="8873"/>
                            <a:pt x="10493" y="8771"/>
                            <a:pt x="10844" y="8687"/>
                          </a:cubicBezTo>
                          <a:cubicBezTo>
                            <a:pt x="11195" y="8603"/>
                            <a:pt x="11757" y="8619"/>
                            <a:pt x="12318" y="8484"/>
                          </a:cubicBezTo>
                          <a:cubicBezTo>
                            <a:pt x="12880" y="8349"/>
                            <a:pt x="13669" y="8113"/>
                            <a:pt x="14213" y="7877"/>
                          </a:cubicBezTo>
                          <a:cubicBezTo>
                            <a:pt x="14757" y="7641"/>
                            <a:pt x="15178" y="7523"/>
                            <a:pt x="15582" y="7067"/>
                          </a:cubicBezTo>
                          <a:cubicBezTo>
                            <a:pt x="15986" y="6611"/>
                            <a:pt x="16459" y="5843"/>
                            <a:pt x="16635" y="5143"/>
                          </a:cubicBezTo>
                          <a:cubicBezTo>
                            <a:pt x="16810" y="4443"/>
                            <a:pt x="16828" y="3481"/>
                            <a:pt x="16635" y="2865"/>
                          </a:cubicBezTo>
                          <a:cubicBezTo>
                            <a:pt x="16442" y="2249"/>
                            <a:pt x="16021" y="1785"/>
                            <a:pt x="15477" y="1448"/>
                          </a:cubicBezTo>
                          <a:cubicBezTo>
                            <a:pt x="14933" y="1110"/>
                            <a:pt x="14143" y="941"/>
                            <a:pt x="13371" y="840"/>
                          </a:cubicBezTo>
                          <a:cubicBezTo>
                            <a:pt x="12599" y="739"/>
                            <a:pt x="11652" y="730"/>
                            <a:pt x="10844" y="840"/>
                          </a:cubicBezTo>
                          <a:cubicBezTo>
                            <a:pt x="10037" y="950"/>
                            <a:pt x="9195" y="1144"/>
                            <a:pt x="8528" y="1498"/>
                          </a:cubicBezTo>
                          <a:cubicBezTo>
                            <a:pt x="7861" y="1853"/>
                            <a:pt x="7212" y="2511"/>
                            <a:pt x="6844" y="2966"/>
                          </a:cubicBezTo>
                          <a:cubicBezTo>
                            <a:pt x="6475" y="3422"/>
                            <a:pt x="6282" y="3658"/>
                            <a:pt x="6317" y="4232"/>
                          </a:cubicBezTo>
                          <a:cubicBezTo>
                            <a:pt x="6352" y="4806"/>
                            <a:pt x="6984" y="5801"/>
                            <a:pt x="7054" y="6409"/>
                          </a:cubicBezTo>
                          <a:cubicBezTo>
                            <a:pt x="7125" y="7016"/>
                            <a:pt x="6914" y="7615"/>
                            <a:pt x="6738" y="7877"/>
                          </a:cubicBezTo>
                          <a:cubicBezTo>
                            <a:pt x="6563" y="8138"/>
                            <a:pt x="6230" y="8046"/>
                            <a:pt x="6002" y="7978"/>
                          </a:cubicBezTo>
                          <a:cubicBezTo>
                            <a:pt x="5773" y="7911"/>
                            <a:pt x="5528" y="7843"/>
                            <a:pt x="5370" y="7472"/>
                          </a:cubicBezTo>
                          <a:cubicBezTo>
                            <a:pt x="5212" y="7101"/>
                            <a:pt x="5142" y="6341"/>
                            <a:pt x="5054" y="5751"/>
                          </a:cubicBezTo>
                          <a:cubicBezTo>
                            <a:pt x="4966" y="5160"/>
                            <a:pt x="4773" y="4384"/>
                            <a:pt x="4843" y="3928"/>
                          </a:cubicBezTo>
                          <a:cubicBezTo>
                            <a:pt x="4914" y="3473"/>
                            <a:pt x="5194" y="3329"/>
                            <a:pt x="5370" y="3068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  <p:sp>
                  <p:nvSpPr>
                    <p:cNvPr id="778" name="Shape 778"/>
                    <p:cNvSpPr/>
                    <p:nvPr/>
                  </p:nvSpPr>
                  <p:spPr>
                    <a:xfrm rot="16200000">
                      <a:off x="48040" y="92794"/>
                      <a:ext cx="140439" cy="22533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468" h="21533" extrusionOk="0">
                          <a:moveTo>
                            <a:pt x="19518" y="5510"/>
                          </a:moveTo>
                          <a:cubicBezTo>
                            <a:pt x="19468" y="5103"/>
                            <a:pt x="19493" y="4196"/>
                            <a:pt x="19818" y="3632"/>
                          </a:cubicBezTo>
                          <a:cubicBezTo>
                            <a:pt x="20143" y="3069"/>
                            <a:pt x="21416" y="2360"/>
                            <a:pt x="21466" y="2131"/>
                          </a:cubicBezTo>
                          <a:cubicBezTo>
                            <a:pt x="21516" y="1901"/>
                            <a:pt x="20592" y="2235"/>
                            <a:pt x="20118" y="2256"/>
                          </a:cubicBezTo>
                          <a:cubicBezTo>
                            <a:pt x="19643" y="2277"/>
                            <a:pt x="19144" y="2433"/>
                            <a:pt x="18619" y="2256"/>
                          </a:cubicBezTo>
                          <a:cubicBezTo>
                            <a:pt x="18095" y="2078"/>
                            <a:pt x="17546" y="1515"/>
                            <a:pt x="16971" y="1192"/>
                          </a:cubicBezTo>
                          <a:cubicBezTo>
                            <a:pt x="16397" y="869"/>
                            <a:pt x="15898" y="514"/>
                            <a:pt x="15173" y="316"/>
                          </a:cubicBezTo>
                          <a:cubicBezTo>
                            <a:pt x="14449" y="118"/>
                            <a:pt x="13475" y="24"/>
                            <a:pt x="12626" y="3"/>
                          </a:cubicBezTo>
                          <a:cubicBezTo>
                            <a:pt x="11777" y="-18"/>
                            <a:pt x="11028" y="65"/>
                            <a:pt x="10079" y="191"/>
                          </a:cubicBezTo>
                          <a:cubicBezTo>
                            <a:pt x="9130" y="316"/>
                            <a:pt x="7907" y="430"/>
                            <a:pt x="6933" y="754"/>
                          </a:cubicBezTo>
                          <a:cubicBezTo>
                            <a:pt x="5959" y="1077"/>
                            <a:pt x="4910" y="1557"/>
                            <a:pt x="4236" y="2131"/>
                          </a:cubicBezTo>
                          <a:cubicBezTo>
                            <a:pt x="3562" y="2704"/>
                            <a:pt x="3062" y="3528"/>
                            <a:pt x="2888" y="4196"/>
                          </a:cubicBezTo>
                          <a:cubicBezTo>
                            <a:pt x="2713" y="4863"/>
                            <a:pt x="2962" y="5478"/>
                            <a:pt x="3187" y="6136"/>
                          </a:cubicBezTo>
                          <a:cubicBezTo>
                            <a:pt x="3412" y="6793"/>
                            <a:pt x="3961" y="7627"/>
                            <a:pt x="4236" y="8138"/>
                          </a:cubicBezTo>
                          <a:cubicBezTo>
                            <a:pt x="4511" y="8649"/>
                            <a:pt x="4860" y="8847"/>
                            <a:pt x="4835" y="9202"/>
                          </a:cubicBezTo>
                          <a:cubicBezTo>
                            <a:pt x="4810" y="9557"/>
                            <a:pt x="4636" y="9849"/>
                            <a:pt x="4086" y="10266"/>
                          </a:cubicBezTo>
                          <a:cubicBezTo>
                            <a:pt x="3537" y="10683"/>
                            <a:pt x="2163" y="11163"/>
                            <a:pt x="1539" y="11705"/>
                          </a:cubicBezTo>
                          <a:cubicBezTo>
                            <a:pt x="915" y="12247"/>
                            <a:pt x="590" y="12779"/>
                            <a:pt x="341" y="13520"/>
                          </a:cubicBezTo>
                          <a:cubicBezTo>
                            <a:pt x="91" y="14260"/>
                            <a:pt x="-84" y="15366"/>
                            <a:pt x="41" y="16148"/>
                          </a:cubicBezTo>
                          <a:cubicBezTo>
                            <a:pt x="166" y="16930"/>
                            <a:pt x="565" y="17608"/>
                            <a:pt x="1090" y="18213"/>
                          </a:cubicBezTo>
                          <a:cubicBezTo>
                            <a:pt x="1614" y="18818"/>
                            <a:pt x="2138" y="19360"/>
                            <a:pt x="3187" y="19778"/>
                          </a:cubicBezTo>
                          <a:cubicBezTo>
                            <a:pt x="4236" y="20195"/>
                            <a:pt x="6159" y="20570"/>
                            <a:pt x="7382" y="20716"/>
                          </a:cubicBezTo>
                          <a:cubicBezTo>
                            <a:pt x="8606" y="20862"/>
                            <a:pt x="9830" y="20643"/>
                            <a:pt x="10529" y="20654"/>
                          </a:cubicBezTo>
                          <a:cubicBezTo>
                            <a:pt x="11228" y="20664"/>
                            <a:pt x="11278" y="20633"/>
                            <a:pt x="11578" y="20779"/>
                          </a:cubicBezTo>
                          <a:cubicBezTo>
                            <a:pt x="11877" y="20925"/>
                            <a:pt x="12202" y="21582"/>
                            <a:pt x="12327" y="21530"/>
                          </a:cubicBezTo>
                          <a:cubicBezTo>
                            <a:pt x="12451" y="21478"/>
                            <a:pt x="12077" y="20967"/>
                            <a:pt x="12327" y="20466"/>
                          </a:cubicBezTo>
                          <a:cubicBezTo>
                            <a:pt x="12576" y="19965"/>
                            <a:pt x="13325" y="19058"/>
                            <a:pt x="13825" y="18526"/>
                          </a:cubicBezTo>
                          <a:cubicBezTo>
                            <a:pt x="14324" y="17994"/>
                            <a:pt x="15223" y="17410"/>
                            <a:pt x="15323" y="17275"/>
                          </a:cubicBezTo>
                          <a:cubicBezTo>
                            <a:pt x="15423" y="17139"/>
                            <a:pt x="14849" y="17431"/>
                            <a:pt x="14424" y="17713"/>
                          </a:cubicBezTo>
                          <a:cubicBezTo>
                            <a:pt x="14000" y="17994"/>
                            <a:pt x="13500" y="18610"/>
                            <a:pt x="12776" y="18964"/>
                          </a:cubicBezTo>
                          <a:cubicBezTo>
                            <a:pt x="12052" y="19319"/>
                            <a:pt x="11103" y="19705"/>
                            <a:pt x="10079" y="19840"/>
                          </a:cubicBezTo>
                          <a:cubicBezTo>
                            <a:pt x="9055" y="19976"/>
                            <a:pt x="7582" y="19934"/>
                            <a:pt x="6633" y="19778"/>
                          </a:cubicBezTo>
                          <a:cubicBezTo>
                            <a:pt x="5684" y="19621"/>
                            <a:pt x="5035" y="19350"/>
                            <a:pt x="4386" y="18902"/>
                          </a:cubicBezTo>
                          <a:cubicBezTo>
                            <a:pt x="3737" y="18453"/>
                            <a:pt x="3037" y="17817"/>
                            <a:pt x="2738" y="17087"/>
                          </a:cubicBezTo>
                          <a:cubicBezTo>
                            <a:pt x="2438" y="16357"/>
                            <a:pt x="2488" y="15303"/>
                            <a:pt x="2588" y="14521"/>
                          </a:cubicBezTo>
                          <a:cubicBezTo>
                            <a:pt x="2688" y="13739"/>
                            <a:pt x="2938" y="12957"/>
                            <a:pt x="3337" y="12393"/>
                          </a:cubicBezTo>
                          <a:cubicBezTo>
                            <a:pt x="3737" y="11830"/>
                            <a:pt x="4211" y="11434"/>
                            <a:pt x="4985" y="11142"/>
                          </a:cubicBezTo>
                          <a:cubicBezTo>
                            <a:pt x="5759" y="10850"/>
                            <a:pt x="6708" y="10631"/>
                            <a:pt x="7982" y="10641"/>
                          </a:cubicBezTo>
                          <a:cubicBezTo>
                            <a:pt x="9255" y="10652"/>
                            <a:pt x="11428" y="11027"/>
                            <a:pt x="12626" y="11204"/>
                          </a:cubicBezTo>
                          <a:cubicBezTo>
                            <a:pt x="13825" y="11382"/>
                            <a:pt x="14524" y="11663"/>
                            <a:pt x="15173" y="11705"/>
                          </a:cubicBezTo>
                          <a:cubicBezTo>
                            <a:pt x="15823" y="11747"/>
                            <a:pt x="16322" y="11590"/>
                            <a:pt x="16522" y="11455"/>
                          </a:cubicBezTo>
                          <a:cubicBezTo>
                            <a:pt x="16722" y="11319"/>
                            <a:pt x="16597" y="11058"/>
                            <a:pt x="16372" y="10892"/>
                          </a:cubicBezTo>
                          <a:cubicBezTo>
                            <a:pt x="16147" y="10725"/>
                            <a:pt x="15848" y="10568"/>
                            <a:pt x="15173" y="10453"/>
                          </a:cubicBezTo>
                          <a:cubicBezTo>
                            <a:pt x="14499" y="10339"/>
                            <a:pt x="13525" y="10391"/>
                            <a:pt x="12327" y="10203"/>
                          </a:cubicBezTo>
                          <a:cubicBezTo>
                            <a:pt x="11128" y="10015"/>
                            <a:pt x="9080" y="9849"/>
                            <a:pt x="7982" y="9327"/>
                          </a:cubicBezTo>
                          <a:cubicBezTo>
                            <a:pt x="6883" y="8806"/>
                            <a:pt x="6209" y="7909"/>
                            <a:pt x="5734" y="7074"/>
                          </a:cubicBezTo>
                          <a:cubicBezTo>
                            <a:pt x="5260" y="6240"/>
                            <a:pt x="4785" y="5207"/>
                            <a:pt x="5135" y="4321"/>
                          </a:cubicBezTo>
                          <a:cubicBezTo>
                            <a:pt x="5485" y="3434"/>
                            <a:pt x="6683" y="2287"/>
                            <a:pt x="7832" y="1755"/>
                          </a:cubicBezTo>
                          <a:cubicBezTo>
                            <a:pt x="8981" y="1223"/>
                            <a:pt x="10778" y="1140"/>
                            <a:pt x="12027" y="1129"/>
                          </a:cubicBezTo>
                          <a:cubicBezTo>
                            <a:pt x="13276" y="1119"/>
                            <a:pt x="14399" y="1380"/>
                            <a:pt x="15323" y="1692"/>
                          </a:cubicBezTo>
                          <a:cubicBezTo>
                            <a:pt x="16247" y="2005"/>
                            <a:pt x="17071" y="2548"/>
                            <a:pt x="17571" y="3007"/>
                          </a:cubicBezTo>
                          <a:cubicBezTo>
                            <a:pt x="18070" y="3466"/>
                            <a:pt x="18045" y="3904"/>
                            <a:pt x="18320" y="4446"/>
                          </a:cubicBezTo>
                          <a:cubicBezTo>
                            <a:pt x="18594" y="4988"/>
                            <a:pt x="18919" y="5990"/>
                            <a:pt x="19219" y="6261"/>
                          </a:cubicBezTo>
                          <a:cubicBezTo>
                            <a:pt x="19518" y="6532"/>
                            <a:pt x="20068" y="6209"/>
                            <a:pt x="20118" y="6073"/>
                          </a:cubicBezTo>
                          <a:cubicBezTo>
                            <a:pt x="20168" y="5937"/>
                            <a:pt x="19568" y="5917"/>
                            <a:pt x="19518" y="551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8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780" name="Shape 780"/>
                  <p:cNvSpPr/>
                  <p:nvPr/>
                </p:nvSpPr>
                <p:spPr>
                  <a:xfrm rot="16200000">
                    <a:off x="119928" y="127710"/>
                    <a:ext cx="27443" cy="26849"/>
                  </a:xfrm>
                  <a:prstGeom prst="ellipse">
                    <a:avLst/>
                  </a:pr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1" name="Shape 781"/>
                  <p:cNvSpPr/>
                  <p:nvPr/>
                </p:nvSpPr>
                <p:spPr>
                  <a:xfrm rot="16200000">
                    <a:off x="51838" y="73944"/>
                    <a:ext cx="42392" cy="5493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73" h="20866" extrusionOk="0">
                        <a:moveTo>
                          <a:pt x="47" y="19902"/>
                        </a:moveTo>
                        <a:cubicBezTo>
                          <a:pt x="-197" y="18326"/>
                          <a:pt x="534" y="14222"/>
                          <a:pt x="1995" y="11195"/>
                        </a:cubicBezTo>
                        <a:cubicBezTo>
                          <a:pt x="3457" y="8169"/>
                          <a:pt x="6705" y="3608"/>
                          <a:pt x="8817" y="1743"/>
                        </a:cubicBezTo>
                        <a:cubicBezTo>
                          <a:pt x="10928" y="-123"/>
                          <a:pt x="12958" y="43"/>
                          <a:pt x="14663" y="1"/>
                        </a:cubicBezTo>
                        <a:cubicBezTo>
                          <a:pt x="16368" y="-40"/>
                          <a:pt x="17992" y="623"/>
                          <a:pt x="19048" y="1494"/>
                        </a:cubicBezTo>
                        <a:cubicBezTo>
                          <a:pt x="20104" y="2365"/>
                          <a:pt x="21403" y="3608"/>
                          <a:pt x="20997" y="5225"/>
                        </a:cubicBezTo>
                        <a:cubicBezTo>
                          <a:pt x="20591" y="6842"/>
                          <a:pt x="18723" y="8791"/>
                          <a:pt x="16612" y="11195"/>
                        </a:cubicBezTo>
                        <a:cubicBezTo>
                          <a:pt x="14501" y="13600"/>
                          <a:pt x="10522" y="18077"/>
                          <a:pt x="8329" y="19653"/>
                        </a:cubicBezTo>
                        <a:cubicBezTo>
                          <a:pt x="6137" y="21228"/>
                          <a:pt x="4756" y="20648"/>
                          <a:pt x="3457" y="20648"/>
                        </a:cubicBezTo>
                        <a:cubicBezTo>
                          <a:pt x="2158" y="20648"/>
                          <a:pt x="290" y="21477"/>
                          <a:pt x="47" y="19902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2" name="Shape 782"/>
                  <p:cNvSpPr/>
                  <p:nvPr/>
                </p:nvSpPr>
                <p:spPr>
                  <a:xfrm rot="16200000">
                    <a:off x="125147" y="60212"/>
                    <a:ext cx="63149" cy="364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301" h="21191" extrusionOk="0">
                        <a:moveTo>
                          <a:pt x="5363" y="12603"/>
                        </a:moveTo>
                        <a:cubicBezTo>
                          <a:pt x="3269" y="10189"/>
                          <a:pt x="1616" y="7013"/>
                          <a:pt x="735" y="5361"/>
                        </a:cubicBezTo>
                        <a:cubicBezTo>
                          <a:pt x="-147" y="3709"/>
                          <a:pt x="-37" y="3582"/>
                          <a:pt x="73" y="2693"/>
                        </a:cubicBezTo>
                        <a:cubicBezTo>
                          <a:pt x="184" y="1803"/>
                          <a:pt x="239" y="215"/>
                          <a:pt x="1396" y="25"/>
                        </a:cubicBezTo>
                        <a:cubicBezTo>
                          <a:pt x="2553" y="-166"/>
                          <a:pt x="4977" y="787"/>
                          <a:pt x="7016" y="1549"/>
                        </a:cubicBezTo>
                        <a:cubicBezTo>
                          <a:pt x="9055" y="2312"/>
                          <a:pt x="11480" y="3201"/>
                          <a:pt x="13629" y="4599"/>
                        </a:cubicBezTo>
                        <a:cubicBezTo>
                          <a:pt x="15777" y="5996"/>
                          <a:pt x="18643" y="7839"/>
                          <a:pt x="19910" y="9935"/>
                        </a:cubicBezTo>
                        <a:cubicBezTo>
                          <a:pt x="21177" y="12032"/>
                          <a:pt x="21453" y="15335"/>
                          <a:pt x="21233" y="17178"/>
                        </a:cubicBezTo>
                        <a:cubicBezTo>
                          <a:pt x="21012" y="19020"/>
                          <a:pt x="19910" y="20545"/>
                          <a:pt x="18588" y="20989"/>
                        </a:cubicBezTo>
                        <a:cubicBezTo>
                          <a:pt x="17265" y="21434"/>
                          <a:pt x="15392" y="21180"/>
                          <a:pt x="13298" y="19846"/>
                        </a:cubicBezTo>
                        <a:cubicBezTo>
                          <a:pt x="11204" y="18512"/>
                          <a:pt x="7457" y="15018"/>
                          <a:pt x="5363" y="1260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3" name="Shape 783"/>
                  <p:cNvSpPr/>
                  <p:nvPr/>
                </p:nvSpPr>
                <p:spPr>
                  <a:xfrm rot="16200000">
                    <a:off x="193052" y="110977"/>
                    <a:ext cx="24001" cy="5983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17" h="21222" extrusionOk="0">
                        <a:moveTo>
                          <a:pt x="2575" y="6305"/>
                        </a:moveTo>
                        <a:cubicBezTo>
                          <a:pt x="3576" y="4524"/>
                          <a:pt x="4864" y="2473"/>
                          <a:pt x="6008" y="1428"/>
                        </a:cubicBezTo>
                        <a:cubicBezTo>
                          <a:pt x="7152" y="383"/>
                          <a:pt x="7868" y="112"/>
                          <a:pt x="9441" y="34"/>
                        </a:cubicBezTo>
                        <a:cubicBezTo>
                          <a:pt x="11015" y="-43"/>
                          <a:pt x="13732" y="-82"/>
                          <a:pt x="15449" y="963"/>
                        </a:cubicBezTo>
                        <a:cubicBezTo>
                          <a:pt x="17166" y="2008"/>
                          <a:pt x="18882" y="3750"/>
                          <a:pt x="19740" y="6305"/>
                        </a:cubicBezTo>
                        <a:cubicBezTo>
                          <a:pt x="20599" y="8860"/>
                          <a:pt x="21600" y="13853"/>
                          <a:pt x="20599" y="16292"/>
                        </a:cubicBezTo>
                        <a:cubicBezTo>
                          <a:pt x="19597" y="18731"/>
                          <a:pt x="16593" y="20357"/>
                          <a:pt x="13732" y="20937"/>
                        </a:cubicBezTo>
                        <a:cubicBezTo>
                          <a:pt x="10872" y="21518"/>
                          <a:pt x="5722" y="21247"/>
                          <a:pt x="3433" y="19776"/>
                        </a:cubicBezTo>
                        <a:cubicBezTo>
                          <a:pt x="1144" y="18305"/>
                          <a:pt x="0" y="14318"/>
                          <a:pt x="0" y="12112"/>
                        </a:cubicBezTo>
                        <a:cubicBezTo>
                          <a:pt x="0" y="9905"/>
                          <a:pt x="1574" y="8086"/>
                          <a:pt x="2575" y="630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4" name="Shape 784"/>
                  <p:cNvSpPr/>
                  <p:nvPr/>
                </p:nvSpPr>
                <p:spPr>
                  <a:xfrm rot="16200000">
                    <a:off x="120077" y="190386"/>
                    <a:ext cx="63084" cy="266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831" extrusionOk="0">
                        <a:moveTo>
                          <a:pt x="9594" y="4811"/>
                        </a:moveTo>
                        <a:cubicBezTo>
                          <a:pt x="12018" y="3445"/>
                          <a:pt x="15104" y="1994"/>
                          <a:pt x="16867" y="1225"/>
                        </a:cubicBezTo>
                        <a:cubicBezTo>
                          <a:pt x="18631" y="457"/>
                          <a:pt x="19457" y="-397"/>
                          <a:pt x="20173" y="201"/>
                        </a:cubicBezTo>
                        <a:cubicBezTo>
                          <a:pt x="20890" y="798"/>
                          <a:pt x="21551" y="3018"/>
                          <a:pt x="21165" y="4811"/>
                        </a:cubicBezTo>
                        <a:cubicBezTo>
                          <a:pt x="20780" y="6604"/>
                          <a:pt x="19622" y="8653"/>
                          <a:pt x="17859" y="10958"/>
                        </a:cubicBezTo>
                        <a:cubicBezTo>
                          <a:pt x="16096" y="13263"/>
                          <a:pt x="13231" y="17020"/>
                          <a:pt x="10586" y="18642"/>
                        </a:cubicBezTo>
                        <a:cubicBezTo>
                          <a:pt x="7941" y="20264"/>
                          <a:pt x="3753" y="21203"/>
                          <a:pt x="1990" y="20691"/>
                        </a:cubicBezTo>
                        <a:cubicBezTo>
                          <a:pt x="227" y="20178"/>
                          <a:pt x="-49" y="17446"/>
                          <a:pt x="6" y="15568"/>
                        </a:cubicBezTo>
                        <a:cubicBezTo>
                          <a:pt x="61" y="13690"/>
                          <a:pt x="778" y="11214"/>
                          <a:pt x="2320" y="9421"/>
                        </a:cubicBezTo>
                        <a:cubicBezTo>
                          <a:pt x="3863" y="7628"/>
                          <a:pt x="7169" y="6177"/>
                          <a:pt x="9594" y="481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5" name="Shape 785"/>
                  <p:cNvSpPr/>
                  <p:nvPr/>
                </p:nvSpPr>
                <p:spPr>
                  <a:xfrm rot="16200000">
                    <a:off x="67763" y="165224"/>
                    <a:ext cx="38300" cy="4093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279" h="20987" extrusionOk="0">
                        <a:moveTo>
                          <a:pt x="7079" y="14815"/>
                        </a:moveTo>
                        <a:cubicBezTo>
                          <a:pt x="4901" y="13304"/>
                          <a:pt x="3358" y="12073"/>
                          <a:pt x="2178" y="10450"/>
                        </a:cubicBezTo>
                        <a:cubicBezTo>
                          <a:pt x="998" y="8827"/>
                          <a:pt x="0" y="6757"/>
                          <a:pt x="0" y="5078"/>
                        </a:cubicBezTo>
                        <a:cubicBezTo>
                          <a:pt x="0" y="3399"/>
                          <a:pt x="363" y="1049"/>
                          <a:pt x="2178" y="378"/>
                        </a:cubicBezTo>
                        <a:cubicBezTo>
                          <a:pt x="3993" y="-294"/>
                          <a:pt x="8531" y="-70"/>
                          <a:pt x="10891" y="1049"/>
                        </a:cubicBezTo>
                        <a:cubicBezTo>
                          <a:pt x="13250" y="2168"/>
                          <a:pt x="14612" y="4462"/>
                          <a:pt x="16336" y="7093"/>
                        </a:cubicBezTo>
                        <a:cubicBezTo>
                          <a:pt x="18061" y="9723"/>
                          <a:pt x="20874" y="14535"/>
                          <a:pt x="21237" y="16829"/>
                        </a:cubicBezTo>
                        <a:cubicBezTo>
                          <a:pt x="21600" y="19124"/>
                          <a:pt x="19513" y="20411"/>
                          <a:pt x="18514" y="20858"/>
                        </a:cubicBezTo>
                        <a:cubicBezTo>
                          <a:pt x="17516" y="21306"/>
                          <a:pt x="17244" y="20523"/>
                          <a:pt x="15247" y="19515"/>
                        </a:cubicBezTo>
                        <a:cubicBezTo>
                          <a:pt x="13250" y="18508"/>
                          <a:pt x="9257" y="16326"/>
                          <a:pt x="7079" y="1481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pic>
              <p:nvPicPr>
                <p:cNvPr id="78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8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2270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8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531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9128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836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1217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598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66725" y="1979612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815" name="Group 815"/>
              <p:cNvGrpSpPr/>
              <p:nvPr/>
            </p:nvGrpSpPr>
            <p:grpSpPr>
              <a:xfrm>
                <a:off x="0" y="1598612"/>
                <a:ext cx="828675" cy="4710113"/>
                <a:chOff x="0" y="0"/>
                <a:chExt cx="828675" cy="4710112"/>
              </a:xfrm>
            </p:grpSpPr>
            <p:pic>
              <p:nvPicPr>
                <p:cNvPr id="79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3048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914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79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143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52400" y="1295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1600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533400" y="16764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2133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1905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5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2286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6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04800" y="2514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7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60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8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0" y="2743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09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276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0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457200" y="3657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1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38100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2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28600" y="4038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3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76200" y="44196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14" name="image5.pdf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81000" y="4267200"/>
                  <a:ext cx="295275" cy="29051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sp>
          <p:nvSpPr>
            <p:cNvPr id="817" name="Shape 817"/>
            <p:cNvSpPr/>
            <p:nvPr/>
          </p:nvSpPr>
          <p:spPr>
            <a:xfrm>
              <a:off x="7953375" y="5056839"/>
              <a:ext cx="1190625" cy="179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49" extrusionOk="0">
                  <a:moveTo>
                    <a:pt x="10714" y="1071"/>
                  </a:moveTo>
                  <a:cubicBezTo>
                    <a:pt x="8899" y="1760"/>
                    <a:pt x="11174" y="3952"/>
                    <a:pt x="10886" y="5631"/>
                  </a:cubicBezTo>
                  <a:cubicBezTo>
                    <a:pt x="10598" y="7311"/>
                    <a:pt x="10138" y="9626"/>
                    <a:pt x="8986" y="11146"/>
                  </a:cubicBezTo>
                  <a:cubicBezTo>
                    <a:pt x="7834" y="12667"/>
                    <a:pt x="5472" y="14010"/>
                    <a:pt x="3974" y="14752"/>
                  </a:cubicBezTo>
                  <a:cubicBezTo>
                    <a:pt x="2477" y="15495"/>
                    <a:pt x="662" y="14735"/>
                    <a:pt x="0" y="15601"/>
                  </a:cubicBezTo>
                  <a:lnTo>
                    <a:pt x="0" y="19949"/>
                  </a:lnTo>
                  <a:lnTo>
                    <a:pt x="21600" y="19949"/>
                  </a:lnTo>
                  <a:lnTo>
                    <a:pt x="21600" y="1495"/>
                  </a:lnTo>
                  <a:cubicBezTo>
                    <a:pt x="19786" y="-1651"/>
                    <a:pt x="12989" y="1159"/>
                    <a:pt x="10714" y="10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7939087" y="4857750"/>
              <a:ext cx="1219201" cy="2000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9440"/>
                  </a:lnTo>
                  <a:lnTo>
                    <a:pt x="5906" y="17691"/>
                  </a:lnTo>
                  <a:lnTo>
                    <a:pt x="9112" y="15737"/>
                  </a:lnTo>
                  <a:lnTo>
                    <a:pt x="11644" y="12240"/>
                  </a:lnTo>
                  <a:lnTo>
                    <a:pt x="12656" y="7817"/>
                  </a:lnTo>
                  <a:lnTo>
                    <a:pt x="12319" y="4423"/>
                  </a:lnTo>
                  <a:lnTo>
                    <a:pt x="19238" y="0"/>
                  </a:lnTo>
                  <a:lnTo>
                    <a:pt x="21600" y="309"/>
                  </a:lnTo>
                  <a:lnTo>
                    <a:pt x="21600" y="21497"/>
                  </a:lnTo>
                  <a:lnTo>
                    <a:pt x="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7933706" y="2967409"/>
              <a:ext cx="1196027" cy="387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20739" extrusionOk="0">
                  <a:moveTo>
                    <a:pt x="15209" y="177"/>
                  </a:moveTo>
                  <a:cubicBezTo>
                    <a:pt x="13873" y="-800"/>
                    <a:pt x="13873" y="2547"/>
                    <a:pt x="12704" y="3693"/>
                  </a:cubicBezTo>
                  <a:cubicBezTo>
                    <a:pt x="11535" y="4840"/>
                    <a:pt x="9976" y="6012"/>
                    <a:pt x="8195" y="7057"/>
                  </a:cubicBezTo>
                  <a:cubicBezTo>
                    <a:pt x="6413" y="8102"/>
                    <a:pt x="3379" y="9376"/>
                    <a:pt x="2015" y="9962"/>
                  </a:cubicBezTo>
                  <a:cubicBezTo>
                    <a:pt x="652" y="10548"/>
                    <a:pt x="-100" y="10454"/>
                    <a:pt x="11" y="10573"/>
                  </a:cubicBezTo>
                  <a:cubicBezTo>
                    <a:pt x="123" y="10692"/>
                    <a:pt x="1375" y="10590"/>
                    <a:pt x="2684" y="10675"/>
                  </a:cubicBezTo>
                  <a:cubicBezTo>
                    <a:pt x="3992" y="10760"/>
                    <a:pt x="6497" y="10837"/>
                    <a:pt x="7861" y="11083"/>
                  </a:cubicBezTo>
                  <a:cubicBezTo>
                    <a:pt x="9225" y="11329"/>
                    <a:pt x="9976" y="11720"/>
                    <a:pt x="10867" y="12153"/>
                  </a:cubicBezTo>
                  <a:cubicBezTo>
                    <a:pt x="11758" y="12586"/>
                    <a:pt x="12815" y="13054"/>
                    <a:pt x="13205" y="13682"/>
                  </a:cubicBezTo>
                  <a:cubicBezTo>
                    <a:pt x="13595" y="14311"/>
                    <a:pt x="13706" y="15135"/>
                    <a:pt x="13205" y="15924"/>
                  </a:cubicBezTo>
                  <a:cubicBezTo>
                    <a:pt x="12704" y="16714"/>
                    <a:pt x="11841" y="17700"/>
                    <a:pt x="10199" y="18422"/>
                  </a:cubicBezTo>
                  <a:cubicBezTo>
                    <a:pt x="8557" y="19144"/>
                    <a:pt x="6525" y="19823"/>
                    <a:pt x="3352" y="20256"/>
                  </a:cubicBezTo>
                  <a:cubicBezTo>
                    <a:pt x="1737" y="20613"/>
                    <a:pt x="178" y="20486"/>
                    <a:pt x="512" y="20562"/>
                  </a:cubicBezTo>
                  <a:cubicBezTo>
                    <a:pt x="846" y="20639"/>
                    <a:pt x="3658" y="20800"/>
                    <a:pt x="5356" y="20715"/>
                  </a:cubicBezTo>
                  <a:cubicBezTo>
                    <a:pt x="7054" y="20630"/>
                    <a:pt x="9280" y="20384"/>
                    <a:pt x="10700" y="20053"/>
                  </a:cubicBezTo>
                  <a:cubicBezTo>
                    <a:pt x="12120" y="19721"/>
                    <a:pt x="12899" y="19093"/>
                    <a:pt x="13873" y="18727"/>
                  </a:cubicBezTo>
                  <a:cubicBezTo>
                    <a:pt x="14847" y="18362"/>
                    <a:pt x="15655" y="18006"/>
                    <a:pt x="16545" y="17861"/>
                  </a:cubicBezTo>
                  <a:cubicBezTo>
                    <a:pt x="17436" y="17717"/>
                    <a:pt x="18549" y="17810"/>
                    <a:pt x="19218" y="17861"/>
                  </a:cubicBezTo>
                  <a:cubicBezTo>
                    <a:pt x="19886" y="17912"/>
                    <a:pt x="20470" y="18226"/>
                    <a:pt x="20554" y="18141"/>
                  </a:cubicBezTo>
                  <a:cubicBezTo>
                    <a:pt x="20637" y="18056"/>
                    <a:pt x="20080" y="17946"/>
                    <a:pt x="19719" y="17351"/>
                  </a:cubicBezTo>
                  <a:cubicBezTo>
                    <a:pt x="19357" y="16757"/>
                    <a:pt x="18577" y="15364"/>
                    <a:pt x="18382" y="14548"/>
                  </a:cubicBezTo>
                  <a:cubicBezTo>
                    <a:pt x="18188" y="13733"/>
                    <a:pt x="18299" y="13045"/>
                    <a:pt x="18549" y="12459"/>
                  </a:cubicBezTo>
                  <a:cubicBezTo>
                    <a:pt x="18800" y="11873"/>
                    <a:pt x="19524" y="11516"/>
                    <a:pt x="19886" y="11032"/>
                  </a:cubicBezTo>
                  <a:cubicBezTo>
                    <a:pt x="20247" y="10548"/>
                    <a:pt x="21500" y="11321"/>
                    <a:pt x="20721" y="9554"/>
                  </a:cubicBezTo>
                  <a:cubicBezTo>
                    <a:pt x="19941" y="7787"/>
                    <a:pt x="16545" y="1154"/>
                    <a:pt x="15209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6643"/>
                </a:gs>
                <a:gs pos="50000">
                  <a:srgbClr val="D4DD91"/>
                </a:gs>
                <a:gs pos="100000">
                  <a:srgbClr val="626643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0" name="Shape 820" descr="kimonopat1"/>
            <p:cNvSpPr/>
            <p:nvPr/>
          </p:nvSpPr>
          <p:spPr>
            <a:xfrm>
              <a:off x="8010525" y="3543253"/>
              <a:ext cx="965354" cy="2163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8" h="21397" extrusionOk="0">
                  <a:moveTo>
                    <a:pt x="17014" y="0"/>
                  </a:moveTo>
                  <a:cubicBezTo>
                    <a:pt x="15824" y="47"/>
                    <a:pt x="15649" y="3909"/>
                    <a:pt x="14073" y="5934"/>
                  </a:cubicBezTo>
                  <a:cubicBezTo>
                    <a:pt x="12498" y="7959"/>
                    <a:pt x="9907" y="10219"/>
                    <a:pt x="7562" y="12150"/>
                  </a:cubicBezTo>
                  <a:cubicBezTo>
                    <a:pt x="5216" y="14081"/>
                    <a:pt x="665" y="16671"/>
                    <a:pt x="0" y="17519"/>
                  </a:cubicBezTo>
                  <a:cubicBezTo>
                    <a:pt x="1680" y="17519"/>
                    <a:pt x="1925" y="17236"/>
                    <a:pt x="3571" y="17236"/>
                  </a:cubicBezTo>
                  <a:cubicBezTo>
                    <a:pt x="5216" y="17236"/>
                    <a:pt x="8262" y="17299"/>
                    <a:pt x="9872" y="17519"/>
                  </a:cubicBezTo>
                  <a:cubicBezTo>
                    <a:pt x="11483" y="17738"/>
                    <a:pt x="12358" y="18162"/>
                    <a:pt x="13233" y="18555"/>
                  </a:cubicBezTo>
                  <a:cubicBezTo>
                    <a:pt x="14108" y="18947"/>
                    <a:pt x="14738" y="19402"/>
                    <a:pt x="15124" y="19873"/>
                  </a:cubicBezTo>
                  <a:cubicBezTo>
                    <a:pt x="15509" y="20344"/>
                    <a:pt x="15159" y="21553"/>
                    <a:pt x="15544" y="21380"/>
                  </a:cubicBezTo>
                  <a:cubicBezTo>
                    <a:pt x="15929" y="21208"/>
                    <a:pt x="16734" y="20250"/>
                    <a:pt x="17434" y="18837"/>
                  </a:cubicBezTo>
                  <a:cubicBezTo>
                    <a:pt x="18134" y="17425"/>
                    <a:pt x="19114" y="15101"/>
                    <a:pt x="19745" y="12904"/>
                  </a:cubicBezTo>
                  <a:cubicBezTo>
                    <a:pt x="20375" y="10706"/>
                    <a:pt x="21600" y="7739"/>
                    <a:pt x="21215" y="5651"/>
                  </a:cubicBezTo>
                  <a:cubicBezTo>
                    <a:pt x="20830" y="3563"/>
                    <a:pt x="18204" y="-47"/>
                    <a:pt x="17014" y="0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1" name="Shape 821" descr="kimonopat1"/>
            <p:cNvSpPr/>
            <p:nvPr/>
          </p:nvSpPr>
          <p:spPr>
            <a:xfrm>
              <a:off x="8256873" y="464543"/>
              <a:ext cx="901415" cy="484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0749" extrusionOk="0">
                  <a:moveTo>
                    <a:pt x="1268" y="254"/>
                  </a:moveTo>
                  <a:cubicBezTo>
                    <a:pt x="2168" y="669"/>
                    <a:pt x="4006" y="2299"/>
                    <a:pt x="5543" y="3352"/>
                  </a:cubicBezTo>
                  <a:cubicBezTo>
                    <a:pt x="7081" y="4405"/>
                    <a:pt x="8881" y="5532"/>
                    <a:pt x="10493" y="6571"/>
                  </a:cubicBezTo>
                  <a:cubicBezTo>
                    <a:pt x="12106" y="7611"/>
                    <a:pt x="13418" y="8663"/>
                    <a:pt x="15218" y="9587"/>
                  </a:cubicBezTo>
                  <a:cubicBezTo>
                    <a:pt x="17018" y="10511"/>
                    <a:pt x="20280" y="10280"/>
                    <a:pt x="21293" y="12114"/>
                  </a:cubicBezTo>
                  <a:lnTo>
                    <a:pt x="21293" y="20591"/>
                  </a:lnTo>
                  <a:cubicBezTo>
                    <a:pt x="20280" y="21440"/>
                    <a:pt x="17243" y="18669"/>
                    <a:pt x="15218" y="17208"/>
                  </a:cubicBezTo>
                  <a:cubicBezTo>
                    <a:pt x="13193" y="15748"/>
                    <a:pt x="10943" y="13635"/>
                    <a:pt x="9143" y="11829"/>
                  </a:cubicBezTo>
                  <a:cubicBezTo>
                    <a:pt x="7343" y="10022"/>
                    <a:pt x="5918" y="8195"/>
                    <a:pt x="4418" y="6368"/>
                  </a:cubicBezTo>
                  <a:cubicBezTo>
                    <a:pt x="2918" y="4540"/>
                    <a:pt x="593" y="1871"/>
                    <a:pt x="143" y="866"/>
                  </a:cubicBezTo>
                  <a:cubicBezTo>
                    <a:pt x="-307" y="-140"/>
                    <a:pt x="368" y="-160"/>
                    <a:pt x="1268" y="254"/>
                  </a:cubicBez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>
              <a:off x="8268588" y="323415"/>
              <a:ext cx="891287" cy="3010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168" extrusionOk="0">
                  <a:moveTo>
                    <a:pt x="2165" y="271"/>
                  </a:moveTo>
                  <a:cubicBezTo>
                    <a:pt x="3371" y="975"/>
                    <a:pt x="5407" y="3765"/>
                    <a:pt x="7367" y="5696"/>
                  </a:cubicBezTo>
                  <a:cubicBezTo>
                    <a:pt x="9327" y="7628"/>
                    <a:pt x="11627" y="9949"/>
                    <a:pt x="13926" y="11858"/>
                  </a:cubicBezTo>
                  <a:cubicBezTo>
                    <a:pt x="16226" y="13767"/>
                    <a:pt x="19958" y="15598"/>
                    <a:pt x="21164" y="17149"/>
                  </a:cubicBezTo>
                  <a:lnTo>
                    <a:pt x="21164" y="21168"/>
                  </a:lnTo>
                  <a:cubicBezTo>
                    <a:pt x="19581" y="20934"/>
                    <a:pt x="14341" y="18042"/>
                    <a:pt x="11665" y="15743"/>
                  </a:cubicBezTo>
                  <a:cubicBezTo>
                    <a:pt x="8988" y="13443"/>
                    <a:pt x="7028" y="9748"/>
                    <a:pt x="5105" y="7371"/>
                  </a:cubicBezTo>
                  <a:cubicBezTo>
                    <a:pt x="3183" y="4993"/>
                    <a:pt x="695" y="2627"/>
                    <a:pt x="129" y="1477"/>
                  </a:cubicBezTo>
                  <a:cubicBezTo>
                    <a:pt x="-436" y="327"/>
                    <a:pt x="959" y="-432"/>
                    <a:pt x="2165" y="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>
              <a:off x="7943850" y="0"/>
              <a:ext cx="528487" cy="3334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7943850" y="1587"/>
              <a:ext cx="275163" cy="3334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9" h="21482" extrusionOk="0">
                  <a:moveTo>
                    <a:pt x="0" y="21416"/>
                  </a:moveTo>
                  <a:cubicBezTo>
                    <a:pt x="3213" y="21600"/>
                    <a:pt x="2440" y="21447"/>
                    <a:pt x="3927" y="20373"/>
                  </a:cubicBezTo>
                  <a:cubicBezTo>
                    <a:pt x="5415" y="19299"/>
                    <a:pt x="7260" y="17213"/>
                    <a:pt x="8926" y="14973"/>
                  </a:cubicBezTo>
                  <a:cubicBezTo>
                    <a:pt x="10592" y="12733"/>
                    <a:pt x="12198" y="9430"/>
                    <a:pt x="13924" y="6934"/>
                  </a:cubicBezTo>
                  <a:cubicBezTo>
                    <a:pt x="15650" y="4439"/>
                    <a:pt x="21600" y="1156"/>
                    <a:pt x="19279" y="0"/>
                  </a:cubicBezTo>
                  <a:lnTo>
                    <a:pt x="0" y="0"/>
                  </a:lnTo>
                  <a:cubicBezTo>
                    <a:pt x="0" y="0"/>
                    <a:pt x="0" y="21416"/>
                    <a:pt x="0" y="2141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9C177"/>
                </a:gs>
                <a:gs pos="50000">
                  <a:srgbClr val="9D943F"/>
                </a:gs>
                <a:gs pos="100000">
                  <a:srgbClr val="C9C177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7866062" y="1587"/>
              <a:ext cx="88901" cy="6858001"/>
            </a:xfrm>
            <a:prstGeom prst="rect">
              <a:avLst/>
            </a:prstGeom>
            <a:gradFill flip="none" rotWithShape="1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7959803" y="6230633"/>
              <a:ext cx="1148783" cy="61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501" extrusionOk="0">
                  <a:moveTo>
                    <a:pt x="0" y="20355"/>
                  </a:moveTo>
                  <a:cubicBezTo>
                    <a:pt x="-31" y="20012"/>
                    <a:pt x="2123" y="19955"/>
                    <a:pt x="3371" y="19441"/>
                  </a:cubicBezTo>
                  <a:cubicBezTo>
                    <a:pt x="4620" y="18926"/>
                    <a:pt x="6212" y="18641"/>
                    <a:pt x="7492" y="17384"/>
                  </a:cubicBezTo>
                  <a:cubicBezTo>
                    <a:pt x="8771" y="16126"/>
                    <a:pt x="10020" y="13955"/>
                    <a:pt x="10987" y="11898"/>
                  </a:cubicBezTo>
                  <a:cubicBezTo>
                    <a:pt x="11955" y="9841"/>
                    <a:pt x="12642" y="6869"/>
                    <a:pt x="13360" y="5041"/>
                  </a:cubicBezTo>
                  <a:cubicBezTo>
                    <a:pt x="14078" y="3212"/>
                    <a:pt x="14577" y="1784"/>
                    <a:pt x="15357" y="926"/>
                  </a:cubicBezTo>
                  <a:cubicBezTo>
                    <a:pt x="16138" y="69"/>
                    <a:pt x="17261" y="-45"/>
                    <a:pt x="17979" y="12"/>
                  </a:cubicBezTo>
                  <a:cubicBezTo>
                    <a:pt x="18697" y="69"/>
                    <a:pt x="19103" y="526"/>
                    <a:pt x="19603" y="1155"/>
                  </a:cubicBezTo>
                  <a:cubicBezTo>
                    <a:pt x="20102" y="1784"/>
                    <a:pt x="20757" y="2584"/>
                    <a:pt x="20976" y="3669"/>
                  </a:cubicBezTo>
                  <a:cubicBezTo>
                    <a:pt x="21194" y="4755"/>
                    <a:pt x="21569" y="6241"/>
                    <a:pt x="20976" y="7784"/>
                  </a:cubicBezTo>
                  <a:cubicBezTo>
                    <a:pt x="20383" y="9326"/>
                    <a:pt x="18760" y="11269"/>
                    <a:pt x="17480" y="12812"/>
                  </a:cubicBezTo>
                  <a:cubicBezTo>
                    <a:pt x="16200" y="14355"/>
                    <a:pt x="14889" y="15669"/>
                    <a:pt x="13235" y="16926"/>
                  </a:cubicBezTo>
                  <a:cubicBezTo>
                    <a:pt x="11581" y="18184"/>
                    <a:pt x="9240" y="19612"/>
                    <a:pt x="7616" y="20355"/>
                  </a:cubicBezTo>
                  <a:cubicBezTo>
                    <a:pt x="5993" y="21098"/>
                    <a:pt x="4838" y="21441"/>
                    <a:pt x="3496" y="21498"/>
                  </a:cubicBezTo>
                  <a:cubicBezTo>
                    <a:pt x="2154" y="21555"/>
                    <a:pt x="31" y="20698"/>
                    <a:pt x="0" y="2035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50000">
                  <a:srgbClr val="C9C177"/>
                </a:gs>
                <a:gs pos="100000">
                  <a:srgbClr val="F0EED8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7640637" y="-1"/>
              <a:ext cx="225426" cy="685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07"/>
                  </a:lnTo>
                  <a:lnTo>
                    <a:pt x="0" y="20993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EED8"/>
                </a:gs>
                <a:gs pos="100000">
                  <a:srgbClr val="3F3B19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829" name="Shape 829"/>
          <p:cNvSpPr>
            <a:spLocks noGrp="1"/>
          </p:cNvSpPr>
          <p:nvPr>
            <p:ph type="title"/>
          </p:nvPr>
        </p:nvSpPr>
        <p:spPr>
          <a:xfrm>
            <a:off x="5827712" y="227013"/>
            <a:ext cx="1868488" cy="5868988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6667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830" name="Shape 830"/>
          <p:cNvSpPr>
            <a:spLocks noGrp="1"/>
          </p:cNvSpPr>
          <p:nvPr>
            <p:ph type="body" idx="1"/>
          </p:nvPr>
        </p:nvSpPr>
        <p:spPr>
          <a:xfrm>
            <a:off x="219075" y="227013"/>
            <a:ext cx="5456238" cy="58689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Blip>
                <a:blip r:embed="rId4"/>
              </a:buBlip>
              <a:defRPr>
                <a:latin typeface="Arial"/>
                <a:ea typeface="Arial"/>
                <a:cs typeface="Arial"/>
                <a:sym typeface="Arial"/>
              </a:defRPr>
            </a:lvl1pPr>
            <a:lvl2pPr>
              <a:buSzPct val="80000"/>
              <a:buBlip>
                <a:blip r:embed="rId5"/>
              </a:buBlip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buSzPct val="70000"/>
              <a:buBlip>
                <a:blip r:embed="rId6"/>
              </a:buBlip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1" name="Shape 831"/>
          <p:cNvSpPr>
            <a:spLocks noGrp="1"/>
          </p:cNvSpPr>
          <p:nvPr>
            <p:ph type="sldNum" sz="quarter" idx="2"/>
          </p:nvPr>
        </p:nvSpPr>
        <p:spPr>
          <a:xfrm>
            <a:off x="7392035" y="6248400"/>
            <a:ext cx="231141" cy="22574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Shape 838"/>
          <p:cNvSpPr>
            <a:spLocks noGrp="1"/>
          </p:cNvSpPr>
          <p:nvPr>
            <p:ph type="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39" name="Shape 839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algn="ctr"/>
            <a:lvl3pPr algn="ctr"/>
            <a:lvl4pPr algn="ctr"/>
            <a:lvl5pPr algn="ctr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0" name="Shape 840"/>
          <p:cNvSpPr/>
          <p:nvPr/>
        </p:nvSpPr>
        <p:spPr>
          <a:xfrm>
            <a:off x="198437" y="965200"/>
            <a:ext cx="12701" cy="80964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1" name="Shape 841"/>
          <p:cNvSpPr/>
          <p:nvPr/>
        </p:nvSpPr>
        <p:spPr>
          <a:xfrm>
            <a:off x="206375" y="1804987"/>
            <a:ext cx="58739" cy="1270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2" name="Shape 842"/>
          <p:cNvSpPr/>
          <p:nvPr/>
        </p:nvSpPr>
        <p:spPr>
          <a:xfrm>
            <a:off x="122237" y="5270500"/>
            <a:ext cx="12701" cy="58739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43" name="image4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sp>
        <p:nvSpPr>
          <p:cNvPr id="844" name="Shape 8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1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52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53" name="Shape 8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54" name="Shape 854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5" name="Shape 8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2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63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64" name="Shape 86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865" name="Shape 865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6" name="Shape 8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3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74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75" name="Shape 87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6" name="Shape 876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7" name="Shape 87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4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85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86" name="Shape 88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7" name="Shape 887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8" name="Shape 888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889" name="Shape 8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6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97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98" name="Shape 8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99" name="Shape 8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6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07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08" name="Shape 9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38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5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16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17" name="Shape 91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18" name="Shape 918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9" name="Shape 919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920" name="Shape 9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7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28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29" name="Shape 929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30" name="Shape 930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931" name="Shape 931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2" name="Shape 9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9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40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41" name="Shape 94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2" name="Shape 942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3" name="Shape 9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0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51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52" name="Shape 952"/>
          <p:cNvSpPr>
            <a:spLocks noGrp="1"/>
          </p:cNvSpPr>
          <p:nvPr>
            <p:ph type="title"/>
          </p:nvPr>
        </p:nvSpPr>
        <p:spPr>
          <a:xfrm>
            <a:off x="6515100" y="609600"/>
            <a:ext cx="1943100" cy="5486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53" name="Shape 953"/>
          <p:cNvSpPr>
            <a:spLocks noGrp="1"/>
          </p:cNvSpPr>
          <p:nvPr>
            <p:ph type="body" idx="1"/>
          </p:nvPr>
        </p:nvSpPr>
        <p:spPr>
          <a:xfrm>
            <a:off x="685800" y="609600"/>
            <a:ext cx="5676900" cy="54864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4" name="Shape 9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1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962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63" name="Shape 9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64" name="Shape 964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5" name="Shape 9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49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60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0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89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hape 92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image2.pdf" descr="BORCV60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101" name="image3.pdf" descr="A_DBC064"/>
          <p:cNvPicPr>
            <a:picLocks noChangeAspect="1"/>
          </p:cNvPicPr>
          <p:nvPr/>
        </p:nvPicPr>
        <p:blipFill>
          <a:blip r:embed="rId3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03" name="Shape 10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hape 1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df" descr="BORCV606"/>
          <p:cNvPicPr>
            <a:picLocks noChangeAspect="1"/>
          </p:cNvPicPr>
          <p:nvPr/>
        </p:nvPicPr>
        <p:blipFill>
          <a:blip r:embed="rId37">
            <a:extLst/>
          </a:blip>
          <a:stretch>
            <a:fillRect/>
          </a:stretch>
        </p:blipFill>
        <p:spPr>
          <a:xfrm>
            <a:off x="8534400" y="0"/>
            <a:ext cx="449263" cy="6858000"/>
          </a:xfrm>
          <a:prstGeom prst="rect">
            <a:avLst/>
          </a:prstGeom>
          <a:ln w="12700">
            <a:miter lim="400000"/>
          </a:ln>
          <a:effectLst>
            <a:outerShdw dist="35921" dir="2700000" rotWithShape="0">
              <a:srgbClr val="808080"/>
            </a:outerShdw>
          </a:effectLst>
        </p:spPr>
      </p:pic>
      <p:pic>
        <p:nvPicPr>
          <p:cNvPr id="3" name="image3.pdf" descr="A_DBC064"/>
          <p:cNvPicPr>
            <a:picLocks noChangeAspect="1"/>
          </p:cNvPicPr>
          <p:nvPr/>
        </p:nvPicPr>
        <p:blipFill>
          <a:blip r:embed="rId38">
            <a:extLst/>
          </a:blip>
          <a:srcRect l="20409"/>
          <a:stretch>
            <a:fillRect/>
          </a:stretch>
        </p:blipFill>
        <p:spPr>
          <a:xfrm>
            <a:off x="0" y="0"/>
            <a:ext cx="2971800" cy="99536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176259" y="6248400"/>
            <a:ext cx="281941" cy="28708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Times New Roman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Shape 974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8382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r" defTabSz="749808">
              <a:defRPr sz="2624" b="1">
                <a:solidFill>
                  <a:srgbClr val="008000"/>
                </a:solidFill>
              </a:defRPr>
            </a:pPr>
            <a:r>
              <a:rPr dirty="0"/>
              <a:t>Me llamo __________ Clase </a:t>
            </a:r>
            <a:r>
              <a:rPr dirty="0" smtClean="0"/>
              <a:t>60</a:t>
            </a:r>
            <a:r>
              <a:rPr lang="en-US" dirty="0" smtClean="0"/>
              <a:t>2</a:t>
            </a:r>
            <a:r>
              <a:rPr dirty="0"/>
              <a:t/>
            </a:r>
            <a:br>
              <a:rPr dirty="0"/>
            </a:br>
            <a:r>
              <a:rPr dirty="0"/>
              <a:t>La fecha es el 2 de </a:t>
            </a:r>
            <a:r>
              <a:rPr dirty="0" err="1"/>
              <a:t>noviembre</a:t>
            </a:r>
            <a:r>
              <a:rPr dirty="0"/>
              <a:t> del 2017</a:t>
            </a:r>
          </a:p>
        </p:txBody>
      </p:sp>
      <p:sp>
        <p:nvSpPr>
          <p:cNvPr id="975" name="Shape 975"/>
          <p:cNvSpPr>
            <a:spLocks noGrp="1"/>
          </p:cNvSpPr>
          <p:nvPr>
            <p:ph type="body" idx="1"/>
          </p:nvPr>
        </p:nvSpPr>
        <p:spPr>
          <a:xfrm>
            <a:off x="165100" y="1016000"/>
            <a:ext cx="8458200" cy="584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3023" indent="-573023" defTabSz="859536">
              <a:lnSpc>
                <a:spcPct val="80000"/>
              </a:lnSpc>
              <a:buSzTx/>
              <a:buNone/>
              <a:defRPr sz="3008" b="1">
                <a:solidFill>
                  <a:srgbClr val="FF0000"/>
                </a:solidFill>
              </a:defRPr>
            </a:pPr>
            <a:r>
              <a:rPr dirty="0" err="1"/>
              <a:t>Propósito</a:t>
            </a:r>
            <a:r>
              <a:rPr dirty="0"/>
              <a:t> # </a:t>
            </a:r>
            <a:r>
              <a:rPr dirty="0" smtClean="0"/>
              <a:t>1</a:t>
            </a:r>
            <a:r>
              <a:rPr lang="en-US" dirty="0" smtClean="0"/>
              <a:t>9</a:t>
            </a:r>
            <a:r>
              <a:rPr dirty="0" smtClean="0"/>
              <a:t>:</a:t>
            </a:r>
            <a:r>
              <a:rPr b="0" dirty="0" smtClean="0"/>
              <a:t> </a:t>
            </a:r>
            <a:r>
              <a:rPr b="0" dirty="0">
                <a:solidFill>
                  <a:srgbClr val="000000"/>
                </a:solidFill>
              </a:rPr>
              <a:t>¿Como </a:t>
            </a:r>
            <a:r>
              <a:rPr b="0" dirty="0" err="1">
                <a:solidFill>
                  <a:srgbClr val="000000"/>
                </a:solidFill>
              </a:rPr>
              <a:t>utilizamos</a:t>
            </a:r>
            <a:r>
              <a:rPr b="0" dirty="0">
                <a:solidFill>
                  <a:srgbClr val="000000"/>
                </a:solidFill>
              </a:rPr>
              <a:t> el </a:t>
            </a:r>
            <a:r>
              <a:rPr b="0" dirty="0" err="1">
                <a:solidFill>
                  <a:srgbClr val="000000"/>
                </a:solidFill>
              </a:rPr>
              <a:t>verbo</a:t>
            </a:r>
            <a:r>
              <a:rPr b="0" dirty="0">
                <a:solidFill>
                  <a:srgbClr val="000000"/>
                </a:solidFill>
              </a:rPr>
              <a:t> “</a:t>
            </a:r>
            <a:r>
              <a:rPr b="0" dirty="0" err="1">
                <a:solidFill>
                  <a:srgbClr val="000000"/>
                </a:solidFill>
              </a:rPr>
              <a:t>ser</a:t>
            </a:r>
            <a:r>
              <a:rPr b="0" dirty="0">
                <a:solidFill>
                  <a:srgbClr val="000000"/>
                </a:solidFill>
              </a:rPr>
              <a:t>”?</a:t>
            </a:r>
          </a:p>
          <a:p>
            <a:pPr marL="573023" indent="-573023" defTabSz="859536">
              <a:lnSpc>
                <a:spcPct val="80000"/>
              </a:lnSpc>
              <a:spcBef>
                <a:spcPts val="500"/>
              </a:spcBef>
              <a:buSzTx/>
              <a:buNone/>
              <a:defRPr sz="2256" i="1">
                <a:solidFill>
                  <a:srgbClr val="7030A0"/>
                </a:solidFill>
              </a:defRPr>
            </a:pPr>
            <a:r>
              <a:rPr dirty="0"/>
              <a:t>L.O: to review the verb “</a:t>
            </a:r>
            <a:r>
              <a:rPr dirty="0" err="1"/>
              <a:t>ser</a:t>
            </a:r>
            <a:r>
              <a:rPr dirty="0"/>
              <a:t>” and how to conjugate it.  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 b="1">
                <a:solidFill>
                  <a:srgbClr val="FF0000"/>
                </a:solidFill>
              </a:defRPr>
            </a:pPr>
            <a:r>
              <a:rPr dirty="0" err="1"/>
              <a:t>Actividad</a:t>
            </a:r>
            <a:r>
              <a:rPr dirty="0"/>
              <a:t> </a:t>
            </a:r>
            <a:r>
              <a:rPr dirty="0" err="1"/>
              <a:t>Inicial</a:t>
            </a:r>
            <a:r>
              <a:rPr dirty="0"/>
              <a:t>: </a:t>
            </a:r>
            <a:r>
              <a:rPr b="0" dirty="0">
                <a:solidFill>
                  <a:srgbClr val="000000"/>
                </a:solidFill>
              </a:rPr>
              <a:t>the verb </a:t>
            </a:r>
            <a:r>
              <a:rPr lang="en-US" b="0" dirty="0" smtClean="0">
                <a:solidFill>
                  <a:srgbClr val="000000"/>
                </a:solidFill>
              </a:rPr>
              <a:t>SER</a:t>
            </a:r>
            <a:r>
              <a:rPr b="0" dirty="0" smtClean="0">
                <a:solidFill>
                  <a:srgbClr val="000000"/>
                </a:solidFill>
              </a:rPr>
              <a:t> </a:t>
            </a:r>
            <a:r>
              <a:rPr b="0" dirty="0">
                <a:solidFill>
                  <a:srgbClr val="000000"/>
                </a:solidFill>
              </a:rPr>
              <a:t>is used to describe name, personality, appearance and nationality.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 err="1" smtClean="0"/>
              <a:t>Co</a:t>
            </a:r>
            <a:r>
              <a:rPr lang="en-US" dirty="0" err="1" smtClean="0"/>
              <a:t>pia</a:t>
            </a:r>
            <a:r>
              <a:rPr dirty="0" smtClean="0"/>
              <a:t> </a:t>
            </a:r>
            <a:r>
              <a:rPr dirty="0"/>
              <a:t>y </a:t>
            </a:r>
            <a:r>
              <a:rPr dirty="0" err="1"/>
              <a:t>responde</a:t>
            </a:r>
            <a:r>
              <a:rPr dirty="0"/>
              <a:t>:</a:t>
            </a:r>
          </a:p>
          <a:p>
            <a:pPr marL="573023" indent="-573023" defTabSz="859536">
              <a:lnSpc>
                <a:spcPct val="80000"/>
              </a:lnSpc>
              <a:buAutoNum type="arabicPeriod"/>
              <a:defRPr sz="3008"/>
            </a:pPr>
            <a:r>
              <a:rPr dirty="0" err="1"/>
              <a:t>Yo</a:t>
            </a:r>
            <a:r>
              <a:rPr dirty="0"/>
              <a:t>        </a:t>
            </a:r>
            <a:r>
              <a:rPr dirty="0" err="1"/>
              <a:t>alumno</a:t>
            </a:r>
            <a:r>
              <a:rPr dirty="0"/>
              <a:t> 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2.   </a:t>
            </a:r>
            <a:r>
              <a:rPr dirty="0" err="1"/>
              <a:t>Tú</a:t>
            </a:r>
            <a:r>
              <a:rPr dirty="0"/>
              <a:t>          alto </a:t>
            </a:r>
          </a:p>
          <a:p>
            <a:pPr marL="573023" indent="-573023" defTabSz="859536">
              <a:lnSpc>
                <a:spcPct val="80000"/>
              </a:lnSpc>
              <a:buAutoNum type="arabicPeriod" startAt="3"/>
              <a:defRPr sz="3008"/>
            </a:pPr>
            <a:r>
              <a:rPr lang="en-US" dirty="0" err="1" smtClean="0"/>
              <a:t>É</a:t>
            </a:r>
            <a:r>
              <a:rPr dirty="0" err="1" smtClean="0"/>
              <a:t>l</a:t>
            </a:r>
            <a:r>
              <a:rPr dirty="0" smtClean="0"/>
              <a:t>       </a:t>
            </a:r>
            <a:r>
              <a:rPr dirty="0"/>
              <a:t>de Paraguay</a:t>
            </a:r>
          </a:p>
          <a:p>
            <a:pPr marL="573023" indent="-573023" defTabSz="859536">
              <a:lnSpc>
                <a:spcPct val="80000"/>
              </a:lnSpc>
              <a:buAutoNum type="arabicPeriod" startAt="3"/>
              <a:defRPr sz="3008"/>
            </a:pPr>
            <a:r>
              <a:rPr dirty="0"/>
              <a:t>Ella      de Colombia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5.   </a:t>
            </a:r>
            <a:r>
              <a:rPr dirty="0" err="1"/>
              <a:t>Nosotros</a:t>
            </a:r>
            <a:r>
              <a:rPr dirty="0"/>
              <a:t>               amigos 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6.   </a:t>
            </a:r>
            <a:r>
              <a:rPr dirty="0" err="1"/>
              <a:t>Ellos</a:t>
            </a:r>
            <a:r>
              <a:rPr dirty="0"/>
              <a:t>          de Bolivia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7.   </a:t>
            </a:r>
            <a:r>
              <a:rPr dirty="0" err="1"/>
              <a:t>Ellas</a:t>
            </a:r>
            <a:r>
              <a:rPr dirty="0"/>
              <a:t>          </a:t>
            </a:r>
            <a:r>
              <a:rPr dirty="0" err="1"/>
              <a:t>simpáticas</a:t>
            </a:r>
            <a:r>
              <a:rPr dirty="0"/>
              <a:t>  </a:t>
            </a:r>
          </a:p>
          <a:p>
            <a:pPr marL="573023" indent="-573023" defTabSz="859536">
              <a:lnSpc>
                <a:spcPct val="80000"/>
              </a:lnSpc>
              <a:buSzTx/>
              <a:buNone/>
              <a:defRPr sz="3008"/>
            </a:pPr>
            <a:r>
              <a:rPr dirty="0"/>
              <a:t>8.   </a:t>
            </a:r>
            <a:r>
              <a:rPr dirty="0" err="1"/>
              <a:t>Ustedes</a:t>
            </a:r>
            <a:r>
              <a:rPr dirty="0"/>
              <a:t>          </a:t>
            </a:r>
            <a:r>
              <a:rPr dirty="0" err="1"/>
              <a:t>estudiosos</a:t>
            </a:r>
            <a:r>
              <a:rPr dirty="0"/>
              <a:t>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Shape 985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MIGUEL, ¿</a:t>
            </a:r>
            <a:r>
              <a:rPr dirty="0" err="1" smtClean="0"/>
              <a:t>Qui</a:t>
            </a:r>
            <a:r>
              <a:rPr lang="en-US" dirty="0" err="1" smtClean="0"/>
              <a:t>é</a:t>
            </a:r>
            <a:r>
              <a:rPr dirty="0" err="1" smtClean="0"/>
              <a:t>n</a:t>
            </a:r>
            <a:r>
              <a:rPr dirty="0" smtClean="0"/>
              <a:t> </a:t>
            </a:r>
            <a:r>
              <a:rPr lang="en-US" dirty="0" err="1" smtClean="0"/>
              <a:t>eres</a:t>
            </a:r>
            <a:r>
              <a:rPr dirty="0" smtClean="0"/>
              <a:t> </a:t>
            </a:r>
            <a:r>
              <a:rPr lang="en-US" dirty="0" err="1" smtClean="0"/>
              <a:t>tú</a:t>
            </a:r>
            <a:r>
              <a:rPr dirty="0" smtClean="0"/>
              <a:t>?</a:t>
            </a:r>
            <a:endParaRPr dirty="0"/>
          </a:p>
        </p:txBody>
      </p:sp>
      <p:sp>
        <p:nvSpPr>
          <p:cNvPr id="986" name="Shape 986"/>
          <p:cNvSpPr>
            <a:spLocks noGrp="1"/>
          </p:cNvSpPr>
          <p:nvPr>
            <p:ph type="body" idx="1"/>
          </p:nvPr>
        </p:nvSpPr>
        <p:spPr>
          <a:xfrm>
            <a:off x="0" y="1035744"/>
            <a:ext cx="9144000" cy="5669856"/>
          </a:xfrm>
          <a:prstGeom prst="rect">
            <a:avLst/>
          </a:prstGeom>
        </p:spPr>
        <p:txBody>
          <a:bodyPr/>
          <a:lstStyle/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	Yo        Miguel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       Yo        de Peru  (nationality)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	Yo        bajo (appearance)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       Yo        divertido (personality)    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t>	</a:t>
            </a:r>
          </a:p>
        </p:txBody>
      </p:sp>
      <p:sp>
        <p:nvSpPr>
          <p:cNvPr id="987" name="Shape 987"/>
          <p:cNvSpPr/>
          <p:nvPr/>
        </p:nvSpPr>
        <p:spPr>
          <a:xfrm>
            <a:off x="1054100" y="1041265"/>
            <a:ext cx="670570" cy="48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soy </a:t>
            </a:r>
          </a:p>
        </p:txBody>
      </p:sp>
      <p:sp>
        <p:nvSpPr>
          <p:cNvPr id="988" name="Shape 988"/>
          <p:cNvSpPr/>
          <p:nvPr/>
        </p:nvSpPr>
        <p:spPr>
          <a:xfrm>
            <a:off x="1092200" y="1536700"/>
            <a:ext cx="1524000" cy="482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soy</a:t>
            </a:r>
          </a:p>
        </p:txBody>
      </p:sp>
      <p:sp>
        <p:nvSpPr>
          <p:cNvPr id="989" name="Shape 989"/>
          <p:cNvSpPr/>
          <p:nvPr/>
        </p:nvSpPr>
        <p:spPr>
          <a:xfrm>
            <a:off x="1054100" y="2027964"/>
            <a:ext cx="670570" cy="48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soy </a:t>
            </a:r>
          </a:p>
        </p:txBody>
      </p:sp>
      <p:sp>
        <p:nvSpPr>
          <p:cNvPr id="990" name="Shape 990"/>
          <p:cNvSpPr/>
          <p:nvPr/>
        </p:nvSpPr>
        <p:spPr>
          <a:xfrm>
            <a:off x="1193800" y="2519228"/>
            <a:ext cx="670570" cy="48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800" b="1">
                <a:solidFill>
                  <a:schemeClr val="accent6"/>
                </a:solidFill>
              </a:defRPr>
            </a:lvl1pPr>
          </a:lstStyle>
          <a:p>
            <a:r>
              <a:t>soy</a:t>
            </a:r>
          </a:p>
        </p:txBody>
      </p:sp>
      <p:pic>
        <p:nvPicPr>
          <p:cNvPr id="991" name="peru1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2339" y="3014662"/>
            <a:ext cx="5748488" cy="38263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Shape 99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t>Quienes son ustedes?</a:t>
            </a:r>
          </a:p>
        </p:txBody>
      </p:sp>
      <p:sp>
        <p:nvSpPr>
          <p:cNvPr id="994" name="Shape 994"/>
          <p:cNvSpPr>
            <a:spLocks noGrp="1"/>
          </p:cNvSpPr>
          <p:nvPr>
            <p:ph type="body" idx="1"/>
          </p:nvPr>
        </p:nvSpPr>
        <p:spPr>
          <a:xfrm>
            <a:off x="0" y="1035744"/>
            <a:ext cx="9144000" cy="5669856"/>
          </a:xfrm>
          <a:prstGeom prst="rect">
            <a:avLst/>
          </a:prstGeom>
        </p:spPr>
        <p:txBody>
          <a:bodyPr/>
          <a:lstStyle/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rPr dirty="0" err="1"/>
              <a:t>Siguiendo</a:t>
            </a:r>
            <a:r>
              <a:rPr dirty="0"/>
              <a:t> el </a:t>
            </a:r>
            <a:r>
              <a:rPr dirty="0" err="1"/>
              <a:t>ejemplo</a:t>
            </a:r>
            <a:r>
              <a:rPr dirty="0"/>
              <a:t> de </a:t>
            </a:r>
            <a:r>
              <a:rPr dirty="0" smtClean="0"/>
              <a:t>“</a:t>
            </a:r>
            <a:r>
              <a:rPr lang="en-US" dirty="0" smtClean="0"/>
              <a:t>¿</a:t>
            </a:r>
            <a:r>
              <a:rPr dirty="0" err="1" smtClean="0"/>
              <a:t>qui</a:t>
            </a:r>
            <a:r>
              <a:rPr lang="en-US" dirty="0" err="1" smtClean="0"/>
              <a:t>é</a:t>
            </a:r>
            <a:r>
              <a:rPr dirty="0" err="1" smtClean="0"/>
              <a:t>n</a:t>
            </a:r>
            <a:r>
              <a:rPr dirty="0" smtClean="0"/>
              <a:t> </a:t>
            </a:r>
            <a:r>
              <a:rPr dirty="0"/>
              <a:t>soy </a:t>
            </a:r>
            <a:r>
              <a:rPr dirty="0" err="1" smtClean="0"/>
              <a:t>yo</a:t>
            </a:r>
            <a:r>
              <a:rPr lang="en-US" dirty="0" smtClean="0"/>
              <a:t>?</a:t>
            </a:r>
            <a:r>
              <a:rPr dirty="0" smtClean="0"/>
              <a:t>”, </a:t>
            </a:r>
            <a:r>
              <a:rPr dirty="0" err="1"/>
              <a:t>escriban</a:t>
            </a:r>
            <a:r>
              <a:rPr dirty="0"/>
              <a:t> </a:t>
            </a:r>
            <a:r>
              <a:rPr dirty="0" err="1"/>
              <a:t>quienes</a:t>
            </a:r>
            <a:r>
              <a:rPr dirty="0"/>
              <a:t>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rPr dirty="0"/>
              <a:t>son </a:t>
            </a:r>
            <a:r>
              <a:rPr dirty="0" err="1"/>
              <a:t>ustedes</a:t>
            </a:r>
            <a:r>
              <a:rPr dirty="0"/>
              <a:t>. </a:t>
            </a:r>
            <a:r>
              <a:rPr dirty="0" err="1"/>
              <a:t>Incluyan</a:t>
            </a:r>
            <a:r>
              <a:rPr dirty="0"/>
              <a:t> mas de </a:t>
            </a:r>
            <a:r>
              <a:rPr dirty="0" err="1"/>
              <a:t>cinco</a:t>
            </a:r>
            <a:r>
              <a:rPr dirty="0"/>
              <a:t> </a:t>
            </a:r>
            <a:r>
              <a:rPr dirty="0" err="1"/>
              <a:t>ejemplos</a:t>
            </a:r>
            <a:r>
              <a:rPr dirty="0"/>
              <a:t>.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rPr dirty="0" err="1"/>
              <a:t>Incluyan</a:t>
            </a:r>
            <a:r>
              <a:rPr dirty="0"/>
              <a:t> </a:t>
            </a:r>
            <a:r>
              <a:rPr dirty="0" err="1"/>
              <a:t>nombre</a:t>
            </a:r>
            <a:r>
              <a:rPr dirty="0"/>
              <a:t>, </a:t>
            </a:r>
            <a:r>
              <a:rPr dirty="0" err="1"/>
              <a:t>nacionalidad</a:t>
            </a:r>
            <a:r>
              <a:rPr dirty="0"/>
              <a:t>, </a:t>
            </a:r>
            <a:r>
              <a:rPr dirty="0" err="1"/>
              <a:t>apariencia</a:t>
            </a:r>
            <a:r>
              <a:rPr dirty="0"/>
              <a:t>, </a:t>
            </a:r>
            <a:r>
              <a:rPr dirty="0" err="1"/>
              <a:t>personalidad</a:t>
            </a:r>
            <a:r>
              <a:rPr dirty="0"/>
              <a:t>. </a:t>
            </a:r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endParaRPr dirty="0"/>
          </a:p>
          <a:p>
            <a:pPr marL="609600" indent="-609600">
              <a:spcBef>
                <a:spcPts val="600"/>
              </a:spcBef>
              <a:buSzTx/>
              <a:buNone/>
              <a:defRPr sz="2800"/>
            </a:pPr>
            <a:r>
              <a:rPr dirty="0"/>
              <a:t>	</a:t>
            </a:r>
          </a:p>
        </p:txBody>
      </p:sp>
      <p:pic>
        <p:nvPicPr>
          <p:cNvPr id="995" name="quien-eres-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2266" y="2844800"/>
            <a:ext cx="7509868" cy="31291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Shape 1019"/>
          <p:cNvSpPr>
            <a:spLocks noGrp="1"/>
          </p:cNvSpPr>
          <p:nvPr>
            <p:ph type="body" idx="1"/>
          </p:nvPr>
        </p:nvSpPr>
        <p:spPr>
          <a:xfrm>
            <a:off x="152400" y="1295400"/>
            <a:ext cx="8305800" cy="487680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buSzTx/>
              <a:buNone/>
            </a:pPr>
            <a:endParaRPr dirty="0"/>
          </a:p>
          <a:p>
            <a:pPr marL="609600" indent="-609600">
              <a:lnSpc>
                <a:spcPct val="90000"/>
              </a:lnSpc>
              <a:buAutoNum type="arabicPeriod"/>
            </a:pPr>
            <a:endParaRPr dirty="0"/>
          </a:p>
          <a:p>
            <a:pPr>
              <a:lnSpc>
                <a:spcPct val="90000"/>
              </a:lnSpc>
            </a:pPr>
            <a:r>
              <a:rPr lang="en-US" dirty="0" smtClean="0"/>
              <a:t>Copy and answer about your family, you should have at least 2 sentences per question.</a:t>
            </a:r>
            <a:endParaRPr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dirty="0"/>
              <a:t>¿</a:t>
            </a:r>
            <a:r>
              <a:rPr dirty="0" err="1" smtClean="0"/>
              <a:t>C</a:t>
            </a:r>
            <a:r>
              <a:rPr lang="en-US" dirty="0" err="1" smtClean="0"/>
              <a:t>ó</a:t>
            </a:r>
            <a:r>
              <a:rPr dirty="0" err="1" smtClean="0"/>
              <a:t>mo</a:t>
            </a:r>
            <a:r>
              <a:rPr dirty="0" smtClean="0"/>
              <a:t> </a:t>
            </a:r>
            <a:r>
              <a:rPr dirty="0"/>
              <a:t>es </a:t>
            </a:r>
            <a:r>
              <a:rPr dirty="0" err="1"/>
              <a:t>tú</a:t>
            </a:r>
            <a:r>
              <a:rPr dirty="0"/>
              <a:t> </a:t>
            </a:r>
            <a:r>
              <a:rPr dirty="0" err="1" smtClean="0"/>
              <a:t>mamá</a:t>
            </a:r>
            <a:r>
              <a:rPr dirty="0" smtClean="0"/>
              <a:t>?</a:t>
            </a:r>
            <a:endParaRPr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dirty="0"/>
              <a:t>¿</a:t>
            </a:r>
            <a:r>
              <a:rPr dirty="0" err="1" smtClean="0"/>
              <a:t>C</a:t>
            </a:r>
            <a:r>
              <a:rPr lang="en-US" dirty="0" err="1" smtClean="0"/>
              <a:t>ó</a:t>
            </a:r>
            <a:r>
              <a:rPr dirty="0" err="1" smtClean="0"/>
              <a:t>mo</a:t>
            </a:r>
            <a:r>
              <a:rPr dirty="0" smtClean="0"/>
              <a:t> </a:t>
            </a:r>
            <a:r>
              <a:rPr dirty="0"/>
              <a:t>es </a:t>
            </a:r>
            <a:r>
              <a:rPr dirty="0" err="1"/>
              <a:t>tu</a:t>
            </a:r>
            <a:r>
              <a:rPr dirty="0"/>
              <a:t> </a:t>
            </a:r>
            <a:r>
              <a:rPr dirty="0" err="1"/>
              <a:t>papá</a:t>
            </a:r>
            <a:r>
              <a:rPr dirty="0"/>
              <a:t>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dirty="0"/>
              <a:t>¿</a:t>
            </a:r>
            <a:r>
              <a:rPr dirty="0" err="1" smtClean="0"/>
              <a:t>C</a:t>
            </a:r>
            <a:r>
              <a:rPr lang="en-US" dirty="0" err="1" smtClean="0"/>
              <a:t>ó</a:t>
            </a:r>
            <a:r>
              <a:rPr dirty="0" err="1" smtClean="0"/>
              <a:t>mo</a:t>
            </a:r>
            <a:r>
              <a:rPr dirty="0" smtClean="0"/>
              <a:t> </a:t>
            </a:r>
            <a:r>
              <a:rPr dirty="0"/>
              <a:t>son </a:t>
            </a:r>
            <a:r>
              <a:rPr dirty="0" err="1"/>
              <a:t>tus</a:t>
            </a:r>
            <a:r>
              <a:rPr dirty="0"/>
              <a:t> </a:t>
            </a:r>
            <a:r>
              <a:rPr dirty="0" err="1"/>
              <a:t>hermanos</a:t>
            </a:r>
            <a:r>
              <a:rPr dirty="0"/>
              <a:t>(as)?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dirty="0"/>
              <a:t>¿</a:t>
            </a:r>
            <a:r>
              <a:rPr dirty="0" err="1" smtClean="0"/>
              <a:t>C</a:t>
            </a:r>
            <a:r>
              <a:rPr lang="en-US" dirty="0" err="1" smtClean="0"/>
              <a:t>ó</a:t>
            </a:r>
            <a:r>
              <a:rPr dirty="0" err="1" smtClean="0"/>
              <a:t>mo</a:t>
            </a:r>
            <a:r>
              <a:rPr dirty="0" smtClean="0"/>
              <a:t> </a:t>
            </a:r>
            <a:r>
              <a:rPr dirty="0"/>
              <a:t>son </a:t>
            </a:r>
            <a:r>
              <a:rPr dirty="0" err="1"/>
              <a:t>tus</a:t>
            </a:r>
            <a:r>
              <a:rPr dirty="0"/>
              <a:t> </a:t>
            </a:r>
            <a:r>
              <a:rPr dirty="0" err="1"/>
              <a:t>abuelos</a:t>
            </a:r>
            <a:r>
              <a:rPr dirty="0"/>
              <a:t>?</a:t>
            </a:r>
          </a:p>
        </p:txBody>
      </p:sp>
      <p:sp>
        <p:nvSpPr>
          <p:cNvPr id="1020" name="Shape 1020"/>
          <p:cNvSpPr/>
          <p:nvPr/>
        </p:nvSpPr>
        <p:spPr>
          <a:xfrm>
            <a:off x="609600" y="1329780"/>
            <a:ext cx="7772400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solidFill>
                  <a:srgbClr val="FF0000"/>
                </a:solidFill>
              </a:defRPr>
            </a:lvl1pPr>
          </a:lstStyle>
          <a:p>
            <a:r>
              <a:rPr dirty="0" err="1" smtClean="0"/>
              <a:t>Tarea</a:t>
            </a:r>
            <a:r>
              <a:rPr lang="en-US" dirty="0" smtClean="0"/>
              <a:t> #19</a:t>
            </a:r>
            <a:r>
              <a:rPr dirty="0" smtClean="0"/>
              <a:t> 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Art Class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Art Clas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rt Class">
  <a:themeElements>
    <a:clrScheme name="Art Class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Art Class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Art Clas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189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Art Class</vt:lpstr>
      <vt:lpstr>Me llamo __________ Clase 602 La fecha es el 2 de noviembre del 2017</vt:lpstr>
      <vt:lpstr>MIGUEL, ¿Quién eres tú?</vt:lpstr>
      <vt:lpstr>Quienes son ustedes?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601 La fecha es el 2 de noviembre del 2017</dc:title>
  <dc:creator>Helen</dc:creator>
  <cp:lastModifiedBy>Helen Zumaeta</cp:lastModifiedBy>
  <cp:revision>9</cp:revision>
  <dcterms:modified xsi:type="dcterms:W3CDTF">2017-11-02T19:34:44Z</dcterms:modified>
</cp:coreProperties>
</file>